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2" r:id="rId3"/>
  </p:sldMasterIdLst>
  <p:notesMasterIdLst>
    <p:notesMasterId r:id="rId48"/>
  </p:notesMasterIdLst>
  <p:sldIdLst>
    <p:sldId id="503" r:id="rId4"/>
    <p:sldId id="543" r:id="rId5"/>
    <p:sldId id="544" r:id="rId6"/>
    <p:sldId id="561" r:id="rId7"/>
    <p:sldId id="581" r:id="rId8"/>
    <p:sldId id="582" r:id="rId9"/>
    <p:sldId id="583" r:id="rId10"/>
    <p:sldId id="584" r:id="rId11"/>
    <p:sldId id="585" r:id="rId12"/>
    <p:sldId id="546" r:id="rId13"/>
    <p:sldId id="547" r:id="rId14"/>
    <p:sldId id="257" r:id="rId15"/>
    <p:sldId id="587" r:id="rId16"/>
    <p:sldId id="588" r:id="rId17"/>
    <p:sldId id="614" r:id="rId18"/>
    <p:sldId id="589" r:id="rId19"/>
    <p:sldId id="590" r:id="rId20"/>
    <p:sldId id="591" r:id="rId21"/>
    <p:sldId id="615" r:id="rId22"/>
    <p:sldId id="592" r:id="rId23"/>
    <p:sldId id="593" r:id="rId24"/>
    <p:sldId id="594" r:id="rId25"/>
    <p:sldId id="595" r:id="rId26"/>
    <p:sldId id="597" r:id="rId27"/>
    <p:sldId id="596" r:id="rId28"/>
    <p:sldId id="600" r:id="rId29"/>
    <p:sldId id="601" r:id="rId30"/>
    <p:sldId id="602" r:id="rId31"/>
    <p:sldId id="603" r:id="rId32"/>
    <p:sldId id="598" r:id="rId33"/>
    <p:sldId id="604" r:id="rId34"/>
    <p:sldId id="605" r:id="rId35"/>
    <p:sldId id="606" r:id="rId36"/>
    <p:sldId id="607" r:id="rId37"/>
    <p:sldId id="608" r:id="rId38"/>
    <p:sldId id="599" r:id="rId39"/>
    <p:sldId id="609" r:id="rId40"/>
    <p:sldId id="610" r:id="rId41"/>
    <p:sldId id="611" r:id="rId42"/>
    <p:sldId id="612" r:id="rId43"/>
    <p:sldId id="613" r:id="rId44"/>
    <p:sldId id="559" r:id="rId45"/>
    <p:sldId id="575" r:id="rId46"/>
    <p:sldId id="560" r:id="rId4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02"/>
    <p:restoredTop sz="91860"/>
  </p:normalViewPr>
  <p:slideViewPr>
    <p:cSldViewPr snapToGrid="0" snapToObjects="1">
      <p:cViewPr varScale="1">
        <p:scale>
          <a:sx n="87" d="100"/>
          <a:sy n="87" d="100"/>
        </p:scale>
        <p:origin x="224" y="5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9D62FD-97B7-8641-809D-252E008EE3FF}" type="datetimeFigureOut">
              <a:rPr kumimoji="1" lang="zh-CN" altLang="en-US" smtClean="0"/>
              <a:t>2021/10/14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0D6955-1479-D741-8801-97711D9B3BBB}" type="slidenum">
              <a:rPr kumimoji="1" lang="zh-CN" altLang="en-US" smtClean="0"/>
              <a:t>‹#›</a:t>
            </a:fld>
            <a:endParaRPr kumimoji="1" lang="zh-CN" altLang="en-US"/>
          </a:p>
        </p:txBody>
      </p:sp>
    </p:spTree>
    <p:extLst>
      <p:ext uri="{BB962C8B-B14F-4D97-AF65-F5344CB8AC3E}">
        <p14:creationId xmlns:p14="http://schemas.microsoft.com/office/powerpoint/2010/main" val="317145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标题页</a:t>
            </a:r>
          </a:p>
        </p:txBody>
      </p:sp>
      <p:sp>
        <p:nvSpPr>
          <p:cNvPr id="4" name="灯片编号占位符 3"/>
          <p:cNvSpPr>
            <a:spLocks noGrp="1"/>
          </p:cNvSpPr>
          <p:nvPr>
            <p:ph type="sldNum" sz="quarter" idx="10"/>
          </p:nvPr>
        </p:nvSpPr>
        <p:spPr/>
        <p:txBody>
          <a:bodyPr/>
          <a:lstStyle/>
          <a:p>
            <a:fld id="{C40716FC-E790-4F67-9354-6976C83A4E67}"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标题页</a:t>
            </a:r>
          </a:p>
        </p:txBody>
      </p:sp>
      <p:sp>
        <p:nvSpPr>
          <p:cNvPr id="4" name="灯片编号占位符 3"/>
          <p:cNvSpPr>
            <a:spLocks noGrp="1"/>
          </p:cNvSpPr>
          <p:nvPr>
            <p:ph type="sldNum" sz="quarter" idx="10"/>
          </p:nvPr>
        </p:nvSpPr>
        <p:spPr/>
        <p:txBody>
          <a:bodyPr/>
          <a:lstStyle/>
          <a:p>
            <a:fld id="{C40716FC-E790-4F67-9354-6976C83A4E67}" type="slidenum">
              <a:rPr lang="zh-CN" altLang="en-US" smtClean="0"/>
              <a:t>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3960E1-A8F9-E441-9E9C-2DE1E81857FB}"/>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1ACC7D66-9894-0846-81EF-702AC99555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BF2F755E-9F29-C74D-8793-C04137418346}"/>
              </a:ext>
            </a:extLst>
          </p:cNvPr>
          <p:cNvSpPr>
            <a:spLocks noGrp="1"/>
          </p:cNvSpPr>
          <p:nvPr>
            <p:ph type="dt" sz="half" idx="10"/>
          </p:nvPr>
        </p:nvSpPr>
        <p:spPr/>
        <p:txBody>
          <a:bodyPr/>
          <a:lstStyle/>
          <a:p>
            <a:fld id="{51FEB8F8-037F-6943-B14F-7F62A99EBB6C}" type="datetimeFigureOut">
              <a:rPr kumimoji="1" lang="zh-CN" altLang="en-US" smtClean="0"/>
              <a:t>2021/10/14</a:t>
            </a:fld>
            <a:endParaRPr kumimoji="1" lang="zh-CN" altLang="en-US"/>
          </a:p>
        </p:txBody>
      </p:sp>
      <p:sp>
        <p:nvSpPr>
          <p:cNvPr id="5" name="页脚占位符 4">
            <a:extLst>
              <a:ext uri="{FF2B5EF4-FFF2-40B4-BE49-F238E27FC236}">
                <a16:creationId xmlns:a16="http://schemas.microsoft.com/office/drawing/2014/main" id="{0FB08E75-3384-6643-A547-D542C2E66C1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8B8FFF2-D033-B848-9CE1-FD6609E9DEBD}"/>
              </a:ext>
            </a:extLst>
          </p:cNvPr>
          <p:cNvSpPr>
            <a:spLocks noGrp="1"/>
          </p:cNvSpPr>
          <p:nvPr>
            <p:ph type="sldNum" sz="quarter" idx="12"/>
          </p:nvPr>
        </p:nvSpPr>
        <p:spPr/>
        <p:txBody>
          <a:bodyPr/>
          <a:lstStyle/>
          <a:p>
            <a:fld id="{C001DFAD-A71D-FD49-A4FA-3B09737D41EB}" type="slidenum">
              <a:rPr kumimoji="1" lang="zh-CN" altLang="en-US" smtClean="0"/>
              <a:t>‹#›</a:t>
            </a:fld>
            <a:endParaRPr kumimoji="1" lang="zh-CN" altLang="en-US"/>
          </a:p>
        </p:txBody>
      </p:sp>
    </p:spTree>
    <p:extLst>
      <p:ext uri="{BB962C8B-B14F-4D97-AF65-F5344CB8AC3E}">
        <p14:creationId xmlns:p14="http://schemas.microsoft.com/office/powerpoint/2010/main" val="65095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DF138E-2639-B340-9EC2-1978FC8B0328}"/>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1B7990E-8EB7-B343-AB9F-8DDA10DCF576}"/>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C8662D2-C9AC-044B-8D4B-34E2DC3D8A80}"/>
              </a:ext>
            </a:extLst>
          </p:cNvPr>
          <p:cNvSpPr>
            <a:spLocks noGrp="1"/>
          </p:cNvSpPr>
          <p:nvPr>
            <p:ph type="dt" sz="half" idx="10"/>
          </p:nvPr>
        </p:nvSpPr>
        <p:spPr/>
        <p:txBody>
          <a:bodyPr/>
          <a:lstStyle/>
          <a:p>
            <a:fld id="{51FEB8F8-037F-6943-B14F-7F62A99EBB6C}" type="datetimeFigureOut">
              <a:rPr kumimoji="1" lang="zh-CN" altLang="en-US" smtClean="0"/>
              <a:t>2021/10/14</a:t>
            </a:fld>
            <a:endParaRPr kumimoji="1" lang="zh-CN" altLang="en-US"/>
          </a:p>
        </p:txBody>
      </p:sp>
      <p:sp>
        <p:nvSpPr>
          <p:cNvPr id="5" name="页脚占位符 4">
            <a:extLst>
              <a:ext uri="{FF2B5EF4-FFF2-40B4-BE49-F238E27FC236}">
                <a16:creationId xmlns:a16="http://schemas.microsoft.com/office/drawing/2014/main" id="{2FFFFD9D-1308-DE45-AF79-9BB9C9223D5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7581BA2-4C15-0B4B-B9D8-1A7A2255F1B5}"/>
              </a:ext>
            </a:extLst>
          </p:cNvPr>
          <p:cNvSpPr>
            <a:spLocks noGrp="1"/>
          </p:cNvSpPr>
          <p:nvPr>
            <p:ph type="sldNum" sz="quarter" idx="12"/>
          </p:nvPr>
        </p:nvSpPr>
        <p:spPr/>
        <p:txBody>
          <a:bodyPr/>
          <a:lstStyle/>
          <a:p>
            <a:fld id="{C001DFAD-A71D-FD49-A4FA-3B09737D41EB}" type="slidenum">
              <a:rPr kumimoji="1" lang="zh-CN" altLang="en-US" smtClean="0"/>
              <a:t>‹#›</a:t>
            </a:fld>
            <a:endParaRPr kumimoji="1" lang="zh-CN" altLang="en-US"/>
          </a:p>
        </p:txBody>
      </p:sp>
    </p:spTree>
    <p:extLst>
      <p:ext uri="{BB962C8B-B14F-4D97-AF65-F5344CB8AC3E}">
        <p14:creationId xmlns:p14="http://schemas.microsoft.com/office/powerpoint/2010/main" val="278189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5182CF9-F270-1749-B377-D5F91DE24C43}"/>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393FDB3F-8908-6343-B8C5-369CA82DEDDF}"/>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EF1AA1DC-35A7-4041-B6A4-1B867AF3F25E}"/>
              </a:ext>
            </a:extLst>
          </p:cNvPr>
          <p:cNvSpPr>
            <a:spLocks noGrp="1"/>
          </p:cNvSpPr>
          <p:nvPr>
            <p:ph type="dt" sz="half" idx="10"/>
          </p:nvPr>
        </p:nvSpPr>
        <p:spPr/>
        <p:txBody>
          <a:bodyPr/>
          <a:lstStyle/>
          <a:p>
            <a:fld id="{51FEB8F8-037F-6943-B14F-7F62A99EBB6C}" type="datetimeFigureOut">
              <a:rPr kumimoji="1" lang="zh-CN" altLang="en-US" smtClean="0"/>
              <a:t>2021/10/14</a:t>
            </a:fld>
            <a:endParaRPr kumimoji="1" lang="zh-CN" altLang="en-US"/>
          </a:p>
        </p:txBody>
      </p:sp>
      <p:sp>
        <p:nvSpPr>
          <p:cNvPr id="5" name="页脚占位符 4">
            <a:extLst>
              <a:ext uri="{FF2B5EF4-FFF2-40B4-BE49-F238E27FC236}">
                <a16:creationId xmlns:a16="http://schemas.microsoft.com/office/drawing/2014/main" id="{A7D562CB-34B4-DC45-A80C-F9E1292CE37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1C7CC8E-227E-3344-9CFF-497548B51DBB}"/>
              </a:ext>
            </a:extLst>
          </p:cNvPr>
          <p:cNvSpPr>
            <a:spLocks noGrp="1"/>
          </p:cNvSpPr>
          <p:nvPr>
            <p:ph type="sldNum" sz="quarter" idx="12"/>
          </p:nvPr>
        </p:nvSpPr>
        <p:spPr/>
        <p:txBody>
          <a:bodyPr/>
          <a:lstStyle/>
          <a:p>
            <a:fld id="{C001DFAD-A71D-FD49-A4FA-3B09737D41EB}" type="slidenum">
              <a:rPr kumimoji="1" lang="zh-CN" altLang="en-US" smtClean="0"/>
              <a:t>‹#›</a:t>
            </a:fld>
            <a:endParaRPr kumimoji="1" lang="zh-CN" altLang="en-US"/>
          </a:p>
        </p:txBody>
      </p:sp>
    </p:spTree>
    <p:extLst>
      <p:ext uri="{BB962C8B-B14F-4D97-AF65-F5344CB8AC3E}">
        <p14:creationId xmlns:p14="http://schemas.microsoft.com/office/powerpoint/2010/main" val="39396607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51FEB8F8-037F-6943-B14F-7F62A99EBB6C}" type="datetimeFigureOut">
              <a:rPr kumimoji="1" lang="zh-CN" altLang="en-US" smtClean="0"/>
              <a:t>2021/10/14</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001DFAD-A71D-FD49-A4FA-3B09737D41EB}" type="slidenum">
              <a:rPr kumimoji="1" lang="zh-CN" altLang="en-US" smtClean="0"/>
              <a:t>‹#›</a:t>
            </a:fld>
            <a:endParaRPr kumimoji="1" lang="zh-CN" altLang="en-US"/>
          </a:p>
        </p:txBody>
      </p:sp>
    </p:spTree>
    <p:extLst>
      <p:ext uri="{BB962C8B-B14F-4D97-AF65-F5344CB8AC3E}">
        <p14:creationId xmlns:p14="http://schemas.microsoft.com/office/powerpoint/2010/main" val="36389861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1FEB8F8-037F-6943-B14F-7F62A99EBB6C}" type="datetimeFigureOut">
              <a:rPr kumimoji="1" lang="zh-CN" altLang="en-US" smtClean="0"/>
              <a:t>2021/10/14</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001DFAD-A71D-FD49-A4FA-3B09737D41EB}" type="slidenum">
              <a:rPr kumimoji="1" lang="zh-CN" altLang="en-US" smtClean="0"/>
              <a:t>‹#›</a:t>
            </a:fld>
            <a:endParaRPr kumimoji="1" lang="zh-CN" altLang="en-US"/>
          </a:p>
        </p:txBody>
      </p:sp>
    </p:spTree>
    <p:extLst>
      <p:ext uri="{BB962C8B-B14F-4D97-AF65-F5344CB8AC3E}">
        <p14:creationId xmlns:p14="http://schemas.microsoft.com/office/powerpoint/2010/main" val="39488509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1FEB8F8-037F-6943-B14F-7F62A99EBB6C}" type="datetimeFigureOut">
              <a:rPr kumimoji="1" lang="zh-CN" altLang="en-US" smtClean="0"/>
              <a:t>2021/10/14</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001DFAD-A71D-FD49-A4FA-3B09737D41EB}" type="slidenum">
              <a:rPr kumimoji="1" lang="zh-CN" altLang="en-US" smtClean="0"/>
              <a:t>‹#›</a:t>
            </a:fld>
            <a:endParaRPr kumimoji="1" lang="zh-CN" altLang="en-US"/>
          </a:p>
        </p:txBody>
      </p:sp>
    </p:spTree>
    <p:extLst>
      <p:ext uri="{BB962C8B-B14F-4D97-AF65-F5344CB8AC3E}">
        <p14:creationId xmlns:p14="http://schemas.microsoft.com/office/powerpoint/2010/main" val="27120535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51FEB8F8-037F-6943-B14F-7F62A99EBB6C}" type="datetimeFigureOut">
              <a:rPr kumimoji="1" lang="zh-CN" altLang="en-US" smtClean="0"/>
              <a:t>2021/10/14</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C001DFAD-A71D-FD49-A4FA-3B09737D41EB}" type="slidenum">
              <a:rPr kumimoji="1" lang="zh-CN" altLang="en-US" smtClean="0"/>
              <a:t>‹#›</a:t>
            </a:fld>
            <a:endParaRPr kumimoji="1" lang="zh-CN" altLang="en-US"/>
          </a:p>
        </p:txBody>
      </p:sp>
    </p:spTree>
    <p:extLst>
      <p:ext uri="{BB962C8B-B14F-4D97-AF65-F5344CB8AC3E}">
        <p14:creationId xmlns:p14="http://schemas.microsoft.com/office/powerpoint/2010/main" val="3210492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51FEB8F8-037F-6943-B14F-7F62A99EBB6C}" type="datetimeFigureOut">
              <a:rPr kumimoji="1" lang="zh-CN" altLang="en-US" smtClean="0"/>
              <a:t>2021/10/14</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C001DFAD-A71D-FD49-A4FA-3B09737D41EB}" type="slidenum">
              <a:rPr kumimoji="1" lang="zh-CN" altLang="en-US" smtClean="0"/>
              <a:t>‹#›</a:t>
            </a:fld>
            <a:endParaRPr kumimoji="1" lang="zh-CN" altLang="en-US"/>
          </a:p>
        </p:txBody>
      </p:sp>
    </p:spTree>
    <p:extLst>
      <p:ext uri="{BB962C8B-B14F-4D97-AF65-F5344CB8AC3E}">
        <p14:creationId xmlns:p14="http://schemas.microsoft.com/office/powerpoint/2010/main" val="34006247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1FEB8F8-037F-6943-B14F-7F62A99EBB6C}" type="datetimeFigureOut">
              <a:rPr kumimoji="1" lang="zh-CN" altLang="en-US" smtClean="0"/>
              <a:t>2021/10/14</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C001DFAD-A71D-FD49-A4FA-3B09737D41EB}" type="slidenum">
              <a:rPr kumimoji="1" lang="zh-CN" altLang="en-US" smtClean="0"/>
              <a:t>‹#›</a:t>
            </a:fld>
            <a:endParaRPr kumimoji="1" lang="zh-CN" altLang="en-US"/>
          </a:p>
        </p:txBody>
      </p:sp>
    </p:spTree>
    <p:extLst>
      <p:ext uri="{BB962C8B-B14F-4D97-AF65-F5344CB8AC3E}">
        <p14:creationId xmlns:p14="http://schemas.microsoft.com/office/powerpoint/2010/main" val="37634556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FEB8F8-037F-6943-B14F-7F62A99EBB6C}" type="datetimeFigureOut">
              <a:rPr kumimoji="1" lang="zh-CN" altLang="en-US" smtClean="0"/>
              <a:t>2021/10/14</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C001DFAD-A71D-FD49-A4FA-3B09737D41EB}" type="slidenum">
              <a:rPr kumimoji="1" lang="zh-CN" altLang="en-US" smtClean="0"/>
              <a:t>‹#›</a:t>
            </a:fld>
            <a:endParaRPr kumimoji="1" lang="zh-CN" altLang="en-US"/>
          </a:p>
        </p:txBody>
      </p:sp>
    </p:spTree>
    <p:extLst>
      <p:ext uri="{BB962C8B-B14F-4D97-AF65-F5344CB8AC3E}">
        <p14:creationId xmlns:p14="http://schemas.microsoft.com/office/powerpoint/2010/main" val="13654882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1FEB8F8-037F-6943-B14F-7F62A99EBB6C}" type="datetimeFigureOut">
              <a:rPr kumimoji="1" lang="zh-CN" altLang="en-US" smtClean="0"/>
              <a:t>2021/10/14</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C001DFAD-A71D-FD49-A4FA-3B09737D41EB}" type="slidenum">
              <a:rPr kumimoji="1" lang="zh-CN" altLang="en-US" smtClean="0"/>
              <a:t>‹#›</a:t>
            </a:fld>
            <a:endParaRPr kumimoji="1" lang="zh-CN" altLang="en-US"/>
          </a:p>
        </p:txBody>
      </p:sp>
    </p:spTree>
    <p:extLst>
      <p:ext uri="{BB962C8B-B14F-4D97-AF65-F5344CB8AC3E}">
        <p14:creationId xmlns:p14="http://schemas.microsoft.com/office/powerpoint/2010/main" val="1719683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AC08CC-F7EC-1748-8046-152B4696D0BC}"/>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2A3AC1E2-C0BA-6841-B819-5E39F9942BAB}"/>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3D90E8C8-94B8-1B45-86D6-8129605786CE}"/>
              </a:ext>
            </a:extLst>
          </p:cNvPr>
          <p:cNvSpPr>
            <a:spLocks noGrp="1"/>
          </p:cNvSpPr>
          <p:nvPr>
            <p:ph type="dt" sz="half" idx="10"/>
          </p:nvPr>
        </p:nvSpPr>
        <p:spPr/>
        <p:txBody>
          <a:bodyPr/>
          <a:lstStyle/>
          <a:p>
            <a:fld id="{51FEB8F8-037F-6943-B14F-7F62A99EBB6C}" type="datetimeFigureOut">
              <a:rPr kumimoji="1" lang="zh-CN" altLang="en-US" smtClean="0"/>
              <a:t>2021/10/14</a:t>
            </a:fld>
            <a:endParaRPr kumimoji="1" lang="zh-CN" altLang="en-US"/>
          </a:p>
        </p:txBody>
      </p:sp>
      <p:sp>
        <p:nvSpPr>
          <p:cNvPr id="5" name="页脚占位符 4">
            <a:extLst>
              <a:ext uri="{FF2B5EF4-FFF2-40B4-BE49-F238E27FC236}">
                <a16:creationId xmlns:a16="http://schemas.microsoft.com/office/drawing/2014/main" id="{5DEF07E2-B9D9-9B42-854F-022A70B76CC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259DB8A-D348-504C-BF3D-F04EBB7EF38A}"/>
              </a:ext>
            </a:extLst>
          </p:cNvPr>
          <p:cNvSpPr>
            <a:spLocks noGrp="1"/>
          </p:cNvSpPr>
          <p:nvPr>
            <p:ph type="sldNum" sz="quarter" idx="12"/>
          </p:nvPr>
        </p:nvSpPr>
        <p:spPr/>
        <p:txBody>
          <a:bodyPr/>
          <a:lstStyle/>
          <a:p>
            <a:fld id="{C001DFAD-A71D-FD49-A4FA-3B09737D41EB}" type="slidenum">
              <a:rPr kumimoji="1" lang="zh-CN" altLang="en-US" smtClean="0"/>
              <a:t>‹#›</a:t>
            </a:fld>
            <a:endParaRPr kumimoji="1" lang="zh-CN" altLang="en-US"/>
          </a:p>
        </p:txBody>
      </p:sp>
    </p:spTree>
    <p:extLst>
      <p:ext uri="{BB962C8B-B14F-4D97-AF65-F5344CB8AC3E}">
        <p14:creationId xmlns:p14="http://schemas.microsoft.com/office/powerpoint/2010/main" val="508398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1FEB8F8-037F-6943-B14F-7F62A99EBB6C}" type="datetimeFigureOut">
              <a:rPr kumimoji="1" lang="zh-CN" altLang="en-US" smtClean="0"/>
              <a:t>2021/10/14</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C001DFAD-A71D-FD49-A4FA-3B09737D41EB}" type="slidenum">
              <a:rPr kumimoji="1" lang="zh-CN" altLang="en-US" smtClean="0"/>
              <a:t>‹#›</a:t>
            </a:fld>
            <a:endParaRPr kumimoji="1" lang="zh-CN" altLang="en-US"/>
          </a:p>
        </p:txBody>
      </p:sp>
    </p:spTree>
    <p:extLst>
      <p:ext uri="{BB962C8B-B14F-4D97-AF65-F5344CB8AC3E}">
        <p14:creationId xmlns:p14="http://schemas.microsoft.com/office/powerpoint/2010/main" val="2910855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1FEB8F8-037F-6943-B14F-7F62A99EBB6C}" type="datetimeFigureOut">
              <a:rPr kumimoji="1" lang="zh-CN" altLang="en-US" smtClean="0"/>
              <a:t>2021/10/14</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001DFAD-A71D-FD49-A4FA-3B09737D41EB}" type="slidenum">
              <a:rPr kumimoji="1" lang="zh-CN" altLang="en-US" smtClean="0"/>
              <a:t>‹#›</a:t>
            </a:fld>
            <a:endParaRPr kumimoji="1" lang="zh-CN" altLang="en-US"/>
          </a:p>
        </p:txBody>
      </p:sp>
    </p:spTree>
    <p:extLst>
      <p:ext uri="{BB962C8B-B14F-4D97-AF65-F5344CB8AC3E}">
        <p14:creationId xmlns:p14="http://schemas.microsoft.com/office/powerpoint/2010/main" val="24121184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1FEB8F8-037F-6943-B14F-7F62A99EBB6C}" type="datetimeFigureOut">
              <a:rPr kumimoji="1" lang="zh-CN" altLang="en-US" smtClean="0"/>
              <a:t>2021/10/14</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001DFAD-A71D-FD49-A4FA-3B09737D41EB}" type="slidenum">
              <a:rPr kumimoji="1" lang="zh-CN" altLang="en-US" smtClean="0"/>
              <a:t>‹#›</a:t>
            </a:fld>
            <a:endParaRPr kumimoji="1" lang="zh-CN" altLang="en-US"/>
          </a:p>
        </p:txBody>
      </p:sp>
    </p:spTree>
    <p:extLst>
      <p:ext uri="{BB962C8B-B14F-4D97-AF65-F5344CB8AC3E}">
        <p14:creationId xmlns:p14="http://schemas.microsoft.com/office/powerpoint/2010/main" val="35475015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51FEB8F8-037F-6943-B14F-7F62A99EBB6C}" type="datetimeFigureOut">
              <a:rPr kumimoji="1" lang="zh-CN" altLang="en-US" smtClean="0"/>
              <a:t>2021/10/14</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001DFAD-A71D-FD49-A4FA-3B09737D41EB}" type="slidenum">
              <a:rPr kumimoji="1" lang="zh-CN" altLang="en-US" smtClean="0"/>
              <a:t>‹#›</a:t>
            </a:fld>
            <a:endParaRPr kumimoji="1" lang="zh-CN" altLang="en-US"/>
          </a:p>
        </p:txBody>
      </p:sp>
    </p:spTree>
    <p:extLst>
      <p:ext uri="{BB962C8B-B14F-4D97-AF65-F5344CB8AC3E}">
        <p14:creationId xmlns:p14="http://schemas.microsoft.com/office/powerpoint/2010/main" val="41202884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1FEB8F8-037F-6943-B14F-7F62A99EBB6C}" type="datetimeFigureOut">
              <a:rPr kumimoji="1" lang="zh-CN" altLang="en-US" smtClean="0"/>
              <a:t>2021/10/14</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001DFAD-A71D-FD49-A4FA-3B09737D41EB}" type="slidenum">
              <a:rPr kumimoji="1" lang="zh-CN" altLang="en-US" smtClean="0"/>
              <a:t>‹#›</a:t>
            </a:fld>
            <a:endParaRPr kumimoji="1" lang="zh-CN" altLang="en-US"/>
          </a:p>
        </p:txBody>
      </p:sp>
    </p:spTree>
    <p:extLst>
      <p:ext uri="{BB962C8B-B14F-4D97-AF65-F5344CB8AC3E}">
        <p14:creationId xmlns:p14="http://schemas.microsoft.com/office/powerpoint/2010/main" val="4921199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1FEB8F8-037F-6943-B14F-7F62A99EBB6C}" type="datetimeFigureOut">
              <a:rPr kumimoji="1" lang="zh-CN" altLang="en-US" smtClean="0"/>
              <a:t>2021/10/14</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001DFAD-A71D-FD49-A4FA-3B09737D41EB}" type="slidenum">
              <a:rPr kumimoji="1" lang="zh-CN" altLang="en-US" smtClean="0"/>
              <a:t>‹#›</a:t>
            </a:fld>
            <a:endParaRPr kumimoji="1" lang="zh-CN" altLang="en-US"/>
          </a:p>
        </p:txBody>
      </p:sp>
    </p:spTree>
    <p:extLst>
      <p:ext uri="{BB962C8B-B14F-4D97-AF65-F5344CB8AC3E}">
        <p14:creationId xmlns:p14="http://schemas.microsoft.com/office/powerpoint/2010/main" val="8585924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51FEB8F8-037F-6943-B14F-7F62A99EBB6C}" type="datetimeFigureOut">
              <a:rPr kumimoji="1" lang="zh-CN" altLang="en-US" smtClean="0"/>
              <a:t>2021/10/14</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C001DFAD-A71D-FD49-A4FA-3B09737D41EB}" type="slidenum">
              <a:rPr kumimoji="1" lang="zh-CN" altLang="en-US" smtClean="0"/>
              <a:t>‹#›</a:t>
            </a:fld>
            <a:endParaRPr kumimoji="1" lang="zh-CN" altLang="en-US"/>
          </a:p>
        </p:txBody>
      </p:sp>
    </p:spTree>
    <p:extLst>
      <p:ext uri="{BB962C8B-B14F-4D97-AF65-F5344CB8AC3E}">
        <p14:creationId xmlns:p14="http://schemas.microsoft.com/office/powerpoint/2010/main" val="29784924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51FEB8F8-037F-6943-B14F-7F62A99EBB6C}" type="datetimeFigureOut">
              <a:rPr kumimoji="1" lang="zh-CN" altLang="en-US" smtClean="0"/>
              <a:t>2021/10/14</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C001DFAD-A71D-FD49-A4FA-3B09737D41EB}" type="slidenum">
              <a:rPr kumimoji="1" lang="zh-CN" altLang="en-US" smtClean="0"/>
              <a:t>‹#›</a:t>
            </a:fld>
            <a:endParaRPr kumimoji="1" lang="zh-CN" altLang="en-US"/>
          </a:p>
        </p:txBody>
      </p:sp>
    </p:spTree>
    <p:extLst>
      <p:ext uri="{BB962C8B-B14F-4D97-AF65-F5344CB8AC3E}">
        <p14:creationId xmlns:p14="http://schemas.microsoft.com/office/powerpoint/2010/main" val="6288265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1FEB8F8-037F-6943-B14F-7F62A99EBB6C}" type="datetimeFigureOut">
              <a:rPr kumimoji="1" lang="zh-CN" altLang="en-US" smtClean="0"/>
              <a:t>2021/10/14</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C001DFAD-A71D-FD49-A4FA-3B09737D41EB}" type="slidenum">
              <a:rPr kumimoji="1" lang="zh-CN" altLang="en-US" smtClean="0"/>
              <a:t>‹#›</a:t>
            </a:fld>
            <a:endParaRPr kumimoji="1" lang="zh-CN" altLang="en-US"/>
          </a:p>
        </p:txBody>
      </p:sp>
    </p:spTree>
    <p:extLst>
      <p:ext uri="{BB962C8B-B14F-4D97-AF65-F5344CB8AC3E}">
        <p14:creationId xmlns:p14="http://schemas.microsoft.com/office/powerpoint/2010/main" val="28098157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FEB8F8-037F-6943-B14F-7F62A99EBB6C}" type="datetimeFigureOut">
              <a:rPr kumimoji="1" lang="zh-CN" altLang="en-US" smtClean="0"/>
              <a:t>2021/10/14</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C001DFAD-A71D-FD49-A4FA-3B09737D41EB}" type="slidenum">
              <a:rPr kumimoji="1" lang="zh-CN" altLang="en-US" smtClean="0"/>
              <a:t>‹#›</a:t>
            </a:fld>
            <a:endParaRPr kumimoji="1" lang="zh-CN" altLang="en-US"/>
          </a:p>
        </p:txBody>
      </p:sp>
    </p:spTree>
    <p:extLst>
      <p:ext uri="{BB962C8B-B14F-4D97-AF65-F5344CB8AC3E}">
        <p14:creationId xmlns:p14="http://schemas.microsoft.com/office/powerpoint/2010/main" val="460590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2E06E1-AF22-C74B-AE7F-A6E561D73991}"/>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B2A4F2DE-CC2F-E646-B6C5-1FB813E292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76F56C86-529F-FB42-B81A-834CB33EEE1A}"/>
              </a:ext>
            </a:extLst>
          </p:cNvPr>
          <p:cNvSpPr>
            <a:spLocks noGrp="1"/>
          </p:cNvSpPr>
          <p:nvPr>
            <p:ph type="dt" sz="half" idx="10"/>
          </p:nvPr>
        </p:nvSpPr>
        <p:spPr/>
        <p:txBody>
          <a:bodyPr/>
          <a:lstStyle/>
          <a:p>
            <a:fld id="{51FEB8F8-037F-6943-B14F-7F62A99EBB6C}" type="datetimeFigureOut">
              <a:rPr kumimoji="1" lang="zh-CN" altLang="en-US" smtClean="0"/>
              <a:t>2021/10/14</a:t>
            </a:fld>
            <a:endParaRPr kumimoji="1" lang="zh-CN" altLang="en-US"/>
          </a:p>
        </p:txBody>
      </p:sp>
      <p:sp>
        <p:nvSpPr>
          <p:cNvPr id="5" name="页脚占位符 4">
            <a:extLst>
              <a:ext uri="{FF2B5EF4-FFF2-40B4-BE49-F238E27FC236}">
                <a16:creationId xmlns:a16="http://schemas.microsoft.com/office/drawing/2014/main" id="{BB7761E4-9F4B-AD49-A1BF-EB83F900778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31D92EB-ADD3-3E47-8861-33F457F41F2A}"/>
              </a:ext>
            </a:extLst>
          </p:cNvPr>
          <p:cNvSpPr>
            <a:spLocks noGrp="1"/>
          </p:cNvSpPr>
          <p:nvPr>
            <p:ph type="sldNum" sz="quarter" idx="12"/>
          </p:nvPr>
        </p:nvSpPr>
        <p:spPr/>
        <p:txBody>
          <a:bodyPr/>
          <a:lstStyle/>
          <a:p>
            <a:fld id="{C001DFAD-A71D-FD49-A4FA-3B09737D41EB}" type="slidenum">
              <a:rPr kumimoji="1" lang="zh-CN" altLang="en-US" smtClean="0"/>
              <a:t>‹#›</a:t>
            </a:fld>
            <a:endParaRPr kumimoji="1" lang="zh-CN" altLang="en-US"/>
          </a:p>
        </p:txBody>
      </p:sp>
    </p:spTree>
    <p:extLst>
      <p:ext uri="{BB962C8B-B14F-4D97-AF65-F5344CB8AC3E}">
        <p14:creationId xmlns:p14="http://schemas.microsoft.com/office/powerpoint/2010/main" val="27520595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1FEB8F8-037F-6943-B14F-7F62A99EBB6C}" type="datetimeFigureOut">
              <a:rPr kumimoji="1" lang="zh-CN" altLang="en-US" smtClean="0"/>
              <a:t>2021/10/14</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C001DFAD-A71D-FD49-A4FA-3B09737D41EB}" type="slidenum">
              <a:rPr kumimoji="1" lang="zh-CN" altLang="en-US" smtClean="0"/>
              <a:t>‹#›</a:t>
            </a:fld>
            <a:endParaRPr kumimoji="1" lang="zh-CN" altLang="en-US"/>
          </a:p>
        </p:txBody>
      </p:sp>
    </p:spTree>
    <p:extLst>
      <p:ext uri="{BB962C8B-B14F-4D97-AF65-F5344CB8AC3E}">
        <p14:creationId xmlns:p14="http://schemas.microsoft.com/office/powerpoint/2010/main" val="24788250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1FEB8F8-037F-6943-B14F-7F62A99EBB6C}" type="datetimeFigureOut">
              <a:rPr kumimoji="1" lang="zh-CN" altLang="en-US" smtClean="0"/>
              <a:t>2021/10/14</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C001DFAD-A71D-FD49-A4FA-3B09737D41EB}" type="slidenum">
              <a:rPr kumimoji="1" lang="zh-CN" altLang="en-US" smtClean="0"/>
              <a:t>‹#›</a:t>
            </a:fld>
            <a:endParaRPr kumimoji="1" lang="zh-CN" altLang="en-US"/>
          </a:p>
        </p:txBody>
      </p:sp>
    </p:spTree>
    <p:extLst>
      <p:ext uri="{BB962C8B-B14F-4D97-AF65-F5344CB8AC3E}">
        <p14:creationId xmlns:p14="http://schemas.microsoft.com/office/powerpoint/2010/main" val="2876205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1FEB8F8-037F-6943-B14F-7F62A99EBB6C}" type="datetimeFigureOut">
              <a:rPr kumimoji="1" lang="zh-CN" altLang="en-US" smtClean="0"/>
              <a:t>2021/10/14</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001DFAD-A71D-FD49-A4FA-3B09737D41EB}" type="slidenum">
              <a:rPr kumimoji="1" lang="zh-CN" altLang="en-US" smtClean="0"/>
              <a:t>‹#›</a:t>
            </a:fld>
            <a:endParaRPr kumimoji="1" lang="zh-CN" altLang="en-US"/>
          </a:p>
        </p:txBody>
      </p:sp>
    </p:spTree>
    <p:extLst>
      <p:ext uri="{BB962C8B-B14F-4D97-AF65-F5344CB8AC3E}">
        <p14:creationId xmlns:p14="http://schemas.microsoft.com/office/powerpoint/2010/main" val="25949864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1FEB8F8-037F-6943-B14F-7F62A99EBB6C}" type="datetimeFigureOut">
              <a:rPr kumimoji="1" lang="zh-CN" altLang="en-US" smtClean="0"/>
              <a:t>2021/10/14</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001DFAD-A71D-FD49-A4FA-3B09737D41EB}" type="slidenum">
              <a:rPr kumimoji="1" lang="zh-CN" altLang="en-US" smtClean="0"/>
              <a:t>‹#›</a:t>
            </a:fld>
            <a:endParaRPr kumimoji="1" lang="zh-CN" altLang="en-US"/>
          </a:p>
        </p:txBody>
      </p:sp>
    </p:spTree>
    <p:extLst>
      <p:ext uri="{BB962C8B-B14F-4D97-AF65-F5344CB8AC3E}">
        <p14:creationId xmlns:p14="http://schemas.microsoft.com/office/powerpoint/2010/main" val="3107100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54036E-1B78-574E-996F-20AEDFB30E4E}"/>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F467A52C-C886-3F41-B24D-9965CAFC9550}"/>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B9E26F28-C852-6344-9F80-B6C719D1F27E}"/>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85F03AF6-E5DA-EF45-A63C-763787C078DE}"/>
              </a:ext>
            </a:extLst>
          </p:cNvPr>
          <p:cNvSpPr>
            <a:spLocks noGrp="1"/>
          </p:cNvSpPr>
          <p:nvPr>
            <p:ph type="dt" sz="half" idx="10"/>
          </p:nvPr>
        </p:nvSpPr>
        <p:spPr/>
        <p:txBody>
          <a:bodyPr/>
          <a:lstStyle/>
          <a:p>
            <a:fld id="{51FEB8F8-037F-6943-B14F-7F62A99EBB6C}" type="datetimeFigureOut">
              <a:rPr kumimoji="1" lang="zh-CN" altLang="en-US" smtClean="0"/>
              <a:t>2021/10/14</a:t>
            </a:fld>
            <a:endParaRPr kumimoji="1" lang="zh-CN" altLang="en-US"/>
          </a:p>
        </p:txBody>
      </p:sp>
      <p:sp>
        <p:nvSpPr>
          <p:cNvPr id="6" name="页脚占位符 5">
            <a:extLst>
              <a:ext uri="{FF2B5EF4-FFF2-40B4-BE49-F238E27FC236}">
                <a16:creationId xmlns:a16="http://schemas.microsoft.com/office/drawing/2014/main" id="{9F010F0A-ED36-B548-8517-41D545CC0C77}"/>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B358F78A-6098-584E-9572-258771BF0150}"/>
              </a:ext>
            </a:extLst>
          </p:cNvPr>
          <p:cNvSpPr>
            <a:spLocks noGrp="1"/>
          </p:cNvSpPr>
          <p:nvPr>
            <p:ph type="sldNum" sz="quarter" idx="12"/>
          </p:nvPr>
        </p:nvSpPr>
        <p:spPr/>
        <p:txBody>
          <a:bodyPr/>
          <a:lstStyle/>
          <a:p>
            <a:fld id="{C001DFAD-A71D-FD49-A4FA-3B09737D41EB}" type="slidenum">
              <a:rPr kumimoji="1" lang="zh-CN" altLang="en-US" smtClean="0"/>
              <a:t>‹#›</a:t>
            </a:fld>
            <a:endParaRPr kumimoji="1" lang="zh-CN" altLang="en-US"/>
          </a:p>
        </p:txBody>
      </p:sp>
    </p:spTree>
    <p:extLst>
      <p:ext uri="{BB962C8B-B14F-4D97-AF65-F5344CB8AC3E}">
        <p14:creationId xmlns:p14="http://schemas.microsoft.com/office/powerpoint/2010/main" val="1494750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0B930A-2DB8-0E4B-B334-BA3FCC1FE17B}"/>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C015310E-C17D-0946-B24D-D1B8091FEB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5D652EFC-C584-C645-8639-A180F1F09B02}"/>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73DAC52D-A7CB-7B4C-95F9-F0A9094D0D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0CEB6C56-C23B-CB4F-8F57-A2D73F92B2BF}"/>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19A4631B-194D-5542-A25C-E25FC8DBE453}"/>
              </a:ext>
            </a:extLst>
          </p:cNvPr>
          <p:cNvSpPr>
            <a:spLocks noGrp="1"/>
          </p:cNvSpPr>
          <p:nvPr>
            <p:ph type="dt" sz="half" idx="10"/>
          </p:nvPr>
        </p:nvSpPr>
        <p:spPr/>
        <p:txBody>
          <a:bodyPr/>
          <a:lstStyle/>
          <a:p>
            <a:fld id="{51FEB8F8-037F-6943-B14F-7F62A99EBB6C}" type="datetimeFigureOut">
              <a:rPr kumimoji="1" lang="zh-CN" altLang="en-US" smtClean="0"/>
              <a:t>2021/10/14</a:t>
            </a:fld>
            <a:endParaRPr kumimoji="1" lang="zh-CN" altLang="en-US"/>
          </a:p>
        </p:txBody>
      </p:sp>
      <p:sp>
        <p:nvSpPr>
          <p:cNvPr id="8" name="页脚占位符 7">
            <a:extLst>
              <a:ext uri="{FF2B5EF4-FFF2-40B4-BE49-F238E27FC236}">
                <a16:creationId xmlns:a16="http://schemas.microsoft.com/office/drawing/2014/main" id="{1E657646-C419-7D45-8DA2-D242E5648677}"/>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44481789-3B0F-5644-8A22-82612191D1F7}"/>
              </a:ext>
            </a:extLst>
          </p:cNvPr>
          <p:cNvSpPr>
            <a:spLocks noGrp="1"/>
          </p:cNvSpPr>
          <p:nvPr>
            <p:ph type="sldNum" sz="quarter" idx="12"/>
          </p:nvPr>
        </p:nvSpPr>
        <p:spPr/>
        <p:txBody>
          <a:bodyPr/>
          <a:lstStyle/>
          <a:p>
            <a:fld id="{C001DFAD-A71D-FD49-A4FA-3B09737D41EB}" type="slidenum">
              <a:rPr kumimoji="1" lang="zh-CN" altLang="en-US" smtClean="0"/>
              <a:t>‹#›</a:t>
            </a:fld>
            <a:endParaRPr kumimoji="1" lang="zh-CN" altLang="en-US"/>
          </a:p>
        </p:txBody>
      </p:sp>
    </p:spTree>
    <p:extLst>
      <p:ext uri="{BB962C8B-B14F-4D97-AF65-F5344CB8AC3E}">
        <p14:creationId xmlns:p14="http://schemas.microsoft.com/office/powerpoint/2010/main" val="244448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8042EF-9545-C347-87ED-CDB7545A98C4}"/>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EDAF4B38-026E-4949-9241-9B852C81EB6D}"/>
              </a:ext>
            </a:extLst>
          </p:cNvPr>
          <p:cNvSpPr>
            <a:spLocks noGrp="1"/>
          </p:cNvSpPr>
          <p:nvPr>
            <p:ph type="dt" sz="half" idx="10"/>
          </p:nvPr>
        </p:nvSpPr>
        <p:spPr/>
        <p:txBody>
          <a:bodyPr/>
          <a:lstStyle/>
          <a:p>
            <a:fld id="{51FEB8F8-037F-6943-B14F-7F62A99EBB6C}" type="datetimeFigureOut">
              <a:rPr kumimoji="1" lang="zh-CN" altLang="en-US" smtClean="0"/>
              <a:t>2021/10/14</a:t>
            </a:fld>
            <a:endParaRPr kumimoji="1" lang="zh-CN" altLang="en-US"/>
          </a:p>
        </p:txBody>
      </p:sp>
      <p:sp>
        <p:nvSpPr>
          <p:cNvPr id="4" name="页脚占位符 3">
            <a:extLst>
              <a:ext uri="{FF2B5EF4-FFF2-40B4-BE49-F238E27FC236}">
                <a16:creationId xmlns:a16="http://schemas.microsoft.com/office/drawing/2014/main" id="{74B392C1-8BFC-134C-B163-13C4593DE51E}"/>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E227EB24-077D-CA44-B7A3-EDCE8CC94922}"/>
              </a:ext>
            </a:extLst>
          </p:cNvPr>
          <p:cNvSpPr>
            <a:spLocks noGrp="1"/>
          </p:cNvSpPr>
          <p:nvPr>
            <p:ph type="sldNum" sz="quarter" idx="12"/>
          </p:nvPr>
        </p:nvSpPr>
        <p:spPr/>
        <p:txBody>
          <a:bodyPr/>
          <a:lstStyle/>
          <a:p>
            <a:fld id="{C001DFAD-A71D-FD49-A4FA-3B09737D41EB}" type="slidenum">
              <a:rPr kumimoji="1" lang="zh-CN" altLang="en-US" smtClean="0"/>
              <a:t>‹#›</a:t>
            </a:fld>
            <a:endParaRPr kumimoji="1" lang="zh-CN" altLang="en-US"/>
          </a:p>
        </p:txBody>
      </p:sp>
    </p:spTree>
    <p:extLst>
      <p:ext uri="{BB962C8B-B14F-4D97-AF65-F5344CB8AC3E}">
        <p14:creationId xmlns:p14="http://schemas.microsoft.com/office/powerpoint/2010/main" val="2520207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5B01046-5969-9C40-84B4-A7DAA2DF2406}"/>
              </a:ext>
            </a:extLst>
          </p:cNvPr>
          <p:cNvSpPr>
            <a:spLocks noGrp="1"/>
          </p:cNvSpPr>
          <p:nvPr>
            <p:ph type="dt" sz="half" idx="10"/>
          </p:nvPr>
        </p:nvSpPr>
        <p:spPr/>
        <p:txBody>
          <a:bodyPr/>
          <a:lstStyle/>
          <a:p>
            <a:fld id="{51FEB8F8-037F-6943-B14F-7F62A99EBB6C}" type="datetimeFigureOut">
              <a:rPr kumimoji="1" lang="zh-CN" altLang="en-US" smtClean="0"/>
              <a:t>2021/10/14</a:t>
            </a:fld>
            <a:endParaRPr kumimoji="1" lang="zh-CN" altLang="en-US"/>
          </a:p>
        </p:txBody>
      </p:sp>
      <p:sp>
        <p:nvSpPr>
          <p:cNvPr id="3" name="页脚占位符 2">
            <a:extLst>
              <a:ext uri="{FF2B5EF4-FFF2-40B4-BE49-F238E27FC236}">
                <a16:creationId xmlns:a16="http://schemas.microsoft.com/office/drawing/2014/main" id="{2EA4CBDD-FDE8-7440-87C2-F8093FC2517E}"/>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5DE20DEC-6C27-3D48-8151-9CC445510668}"/>
              </a:ext>
            </a:extLst>
          </p:cNvPr>
          <p:cNvSpPr>
            <a:spLocks noGrp="1"/>
          </p:cNvSpPr>
          <p:nvPr>
            <p:ph type="sldNum" sz="quarter" idx="12"/>
          </p:nvPr>
        </p:nvSpPr>
        <p:spPr/>
        <p:txBody>
          <a:bodyPr/>
          <a:lstStyle/>
          <a:p>
            <a:fld id="{C001DFAD-A71D-FD49-A4FA-3B09737D41EB}" type="slidenum">
              <a:rPr kumimoji="1" lang="zh-CN" altLang="en-US" smtClean="0"/>
              <a:t>‹#›</a:t>
            </a:fld>
            <a:endParaRPr kumimoji="1" lang="zh-CN" altLang="en-US"/>
          </a:p>
        </p:txBody>
      </p:sp>
    </p:spTree>
    <p:extLst>
      <p:ext uri="{BB962C8B-B14F-4D97-AF65-F5344CB8AC3E}">
        <p14:creationId xmlns:p14="http://schemas.microsoft.com/office/powerpoint/2010/main" val="2483439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773CE5-4F6C-D74A-A90D-8FE162036960}"/>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6F4BDF9B-4744-124B-8CB1-096B5ED22E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A5E6AF24-72D6-B140-98AF-5C89C41EEB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F318677E-937B-2044-8D9C-5ACA8912BAD7}"/>
              </a:ext>
            </a:extLst>
          </p:cNvPr>
          <p:cNvSpPr>
            <a:spLocks noGrp="1"/>
          </p:cNvSpPr>
          <p:nvPr>
            <p:ph type="dt" sz="half" idx="10"/>
          </p:nvPr>
        </p:nvSpPr>
        <p:spPr/>
        <p:txBody>
          <a:bodyPr/>
          <a:lstStyle/>
          <a:p>
            <a:fld id="{51FEB8F8-037F-6943-B14F-7F62A99EBB6C}" type="datetimeFigureOut">
              <a:rPr kumimoji="1" lang="zh-CN" altLang="en-US" smtClean="0"/>
              <a:t>2021/10/14</a:t>
            </a:fld>
            <a:endParaRPr kumimoji="1" lang="zh-CN" altLang="en-US"/>
          </a:p>
        </p:txBody>
      </p:sp>
      <p:sp>
        <p:nvSpPr>
          <p:cNvPr id="6" name="页脚占位符 5">
            <a:extLst>
              <a:ext uri="{FF2B5EF4-FFF2-40B4-BE49-F238E27FC236}">
                <a16:creationId xmlns:a16="http://schemas.microsoft.com/office/drawing/2014/main" id="{AE404498-BE39-7F40-B369-BD34233A21A1}"/>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2983C69-852E-6E43-A03A-1EE1CBDA3F76}"/>
              </a:ext>
            </a:extLst>
          </p:cNvPr>
          <p:cNvSpPr>
            <a:spLocks noGrp="1"/>
          </p:cNvSpPr>
          <p:nvPr>
            <p:ph type="sldNum" sz="quarter" idx="12"/>
          </p:nvPr>
        </p:nvSpPr>
        <p:spPr/>
        <p:txBody>
          <a:bodyPr/>
          <a:lstStyle/>
          <a:p>
            <a:fld id="{C001DFAD-A71D-FD49-A4FA-3B09737D41EB}" type="slidenum">
              <a:rPr kumimoji="1" lang="zh-CN" altLang="en-US" smtClean="0"/>
              <a:t>‹#›</a:t>
            </a:fld>
            <a:endParaRPr kumimoji="1" lang="zh-CN" altLang="en-US"/>
          </a:p>
        </p:txBody>
      </p:sp>
    </p:spTree>
    <p:extLst>
      <p:ext uri="{BB962C8B-B14F-4D97-AF65-F5344CB8AC3E}">
        <p14:creationId xmlns:p14="http://schemas.microsoft.com/office/powerpoint/2010/main" val="3649674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03A196-1C8C-C648-AEFE-BD5AFD4167E8}"/>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CD8DE284-681D-5D4A-9189-33D955A240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D840F60E-243C-0C45-95E0-6DFCBF89A9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F2BFE3DB-2424-8145-AF27-B19152E8AA33}"/>
              </a:ext>
            </a:extLst>
          </p:cNvPr>
          <p:cNvSpPr>
            <a:spLocks noGrp="1"/>
          </p:cNvSpPr>
          <p:nvPr>
            <p:ph type="dt" sz="half" idx="10"/>
          </p:nvPr>
        </p:nvSpPr>
        <p:spPr/>
        <p:txBody>
          <a:bodyPr/>
          <a:lstStyle/>
          <a:p>
            <a:fld id="{51FEB8F8-037F-6943-B14F-7F62A99EBB6C}" type="datetimeFigureOut">
              <a:rPr kumimoji="1" lang="zh-CN" altLang="en-US" smtClean="0"/>
              <a:t>2021/10/14</a:t>
            </a:fld>
            <a:endParaRPr kumimoji="1" lang="zh-CN" altLang="en-US"/>
          </a:p>
        </p:txBody>
      </p:sp>
      <p:sp>
        <p:nvSpPr>
          <p:cNvPr id="6" name="页脚占位符 5">
            <a:extLst>
              <a:ext uri="{FF2B5EF4-FFF2-40B4-BE49-F238E27FC236}">
                <a16:creationId xmlns:a16="http://schemas.microsoft.com/office/drawing/2014/main" id="{9460F8F6-5E5F-3746-8E23-016367FB0CFC}"/>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D7F99226-8E88-FB4A-B037-3949B0705806}"/>
              </a:ext>
            </a:extLst>
          </p:cNvPr>
          <p:cNvSpPr>
            <a:spLocks noGrp="1"/>
          </p:cNvSpPr>
          <p:nvPr>
            <p:ph type="sldNum" sz="quarter" idx="12"/>
          </p:nvPr>
        </p:nvSpPr>
        <p:spPr/>
        <p:txBody>
          <a:bodyPr/>
          <a:lstStyle/>
          <a:p>
            <a:fld id="{C001DFAD-A71D-FD49-A4FA-3B09737D41EB}" type="slidenum">
              <a:rPr kumimoji="1" lang="zh-CN" altLang="en-US" smtClean="0"/>
              <a:t>‹#›</a:t>
            </a:fld>
            <a:endParaRPr kumimoji="1" lang="zh-CN" altLang="en-US"/>
          </a:p>
        </p:txBody>
      </p:sp>
    </p:spTree>
    <p:extLst>
      <p:ext uri="{BB962C8B-B14F-4D97-AF65-F5344CB8AC3E}">
        <p14:creationId xmlns:p14="http://schemas.microsoft.com/office/powerpoint/2010/main" val="1387095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95090A7-AFF4-2F46-902E-117D9FCBBA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66C18583-248F-154E-AABA-1F760CB8FB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8DA9892E-C123-1247-9CA6-05F7F125A5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FEB8F8-037F-6943-B14F-7F62A99EBB6C}" type="datetimeFigureOut">
              <a:rPr kumimoji="1" lang="zh-CN" altLang="en-US" smtClean="0"/>
              <a:t>2021/10/14</a:t>
            </a:fld>
            <a:endParaRPr kumimoji="1" lang="zh-CN" altLang="en-US"/>
          </a:p>
        </p:txBody>
      </p:sp>
      <p:sp>
        <p:nvSpPr>
          <p:cNvPr id="5" name="页脚占位符 4">
            <a:extLst>
              <a:ext uri="{FF2B5EF4-FFF2-40B4-BE49-F238E27FC236}">
                <a16:creationId xmlns:a16="http://schemas.microsoft.com/office/drawing/2014/main" id="{DAF28E56-5020-E549-A9EE-705D495D73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D955EF1F-394E-D84A-9D7D-338B98B702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01DFAD-A71D-FD49-A4FA-3B09737D41EB}" type="slidenum">
              <a:rPr kumimoji="1" lang="zh-CN" altLang="en-US" smtClean="0"/>
              <a:t>‹#›</a:t>
            </a:fld>
            <a:endParaRPr kumimoji="1" lang="zh-CN" altLang="en-US"/>
          </a:p>
        </p:txBody>
      </p:sp>
    </p:spTree>
    <p:extLst>
      <p:ext uri="{BB962C8B-B14F-4D97-AF65-F5344CB8AC3E}">
        <p14:creationId xmlns:p14="http://schemas.microsoft.com/office/powerpoint/2010/main" val="13422262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FEB8F8-037F-6943-B14F-7F62A99EBB6C}" type="datetimeFigureOut">
              <a:rPr kumimoji="1" lang="zh-CN" altLang="en-US" smtClean="0"/>
              <a:t>2021/10/14</a:t>
            </a:fld>
            <a:endParaRPr kumimoji="1"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01DFAD-A71D-FD49-A4FA-3B09737D41EB}" type="slidenum">
              <a:rPr kumimoji="1" lang="zh-CN" altLang="en-US" smtClean="0"/>
              <a:t>‹#›</a:t>
            </a:fld>
            <a:endParaRPr kumimoji="1" lang="zh-CN" altLang="en-US"/>
          </a:p>
        </p:txBody>
      </p:sp>
    </p:spTree>
    <p:extLst>
      <p:ext uri="{BB962C8B-B14F-4D97-AF65-F5344CB8AC3E}">
        <p14:creationId xmlns:p14="http://schemas.microsoft.com/office/powerpoint/2010/main" val="222819313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FEB8F8-037F-6943-B14F-7F62A99EBB6C}" type="datetimeFigureOut">
              <a:rPr kumimoji="1" lang="zh-CN" altLang="en-US" smtClean="0"/>
              <a:t>2021/10/14</a:t>
            </a:fld>
            <a:endParaRPr kumimoji="1"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01DFAD-A71D-FD49-A4FA-3B09737D41EB}" type="slidenum">
              <a:rPr kumimoji="1" lang="zh-CN" altLang="en-US" smtClean="0"/>
              <a:t>‹#›</a:t>
            </a:fld>
            <a:endParaRPr kumimoji="1" lang="zh-CN" altLang="en-US"/>
          </a:p>
        </p:txBody>
      </p:sp>
    </p:spTree>
    <p:extLst>
      <p:ext uri="{BB962C8B-B14F-4D97-AF65-F5344CB8AC3E}">
        <p14:creationId xmlns:p14="http://schemas.microsoft.com/office/powerpoint/2010/main" val="79274627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image" Target="../media/image1.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notesSlide" Target="../notesSlides/notesSlide2.xml"/><Relationship Id="rId5" Type="http://schemas.openxmlformats.org/officeDocument/2006/relationships/slideLayout" Target="../slideLayouts/slideLayout24.xml"/><Relationship Id="rId4" Type="http://schemas.openxmlformats.org/officeDocument/2006/relationships/tags" Target="../tags/tag6.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947890" y="2483927"/>
            <a:ext cx="8295839" cy="7599189"/>
          </a:xfrm>
          <a:prstGeom prst="rect">
            <a:avLst/>
          </a:prstGeom>
          <a:blipFill rotWithShape="1">
            <a:blip r:embed="rId5">
              <a:alphaModFix amt="70000"/>
            </a:blip>
            <a:stretch>
              <a:fillRect/>
            </a:stretch>
          </a:bli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619"/>
          </a:p>
        </p:txBody>
      </p:sp>
      <p:sp>
        <p:nvSpPr>
          <p:cNvPr id="14" name="PA-文本 Rectangle 97"/>
          <p:cNvSpPr>
            <a:spLocks noChangeArrowheads="1"/>
          </p:cNvSpPr>
          <p:nvPr>
            <p:custDataLst>
              <p:tags r:id="rId2"/>
            </p:custDataLst>
          </p:nvPr>
        </p:nvSpPr>
        <p:spPr bwMode="auto">
          <a:xfrm>
            <a:off x="3226209" y="4393691"/>
            <a:ext cx="5739201" cy="364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lnSpc>
                <a:spcPct val="120000"/>
              </a:lnSpc>
            </a:pPr>
            <a:r>
              <a:rPr lang="zh-CN" altLang="en-US" sz="2158" spc="360" dirty="0">
                <a:solidFill>
                  <a:schemeClr val="bg1"/>
                </a:solidFill>
                <a:latin typeface="微软雅黑" panose="020B0503020204020204" pitchFamily="34" charset="-122"/>
                <a:ea typeface="微软雅黑" panose="020B0503020204020204" pitchFamily="34" charset="-122"/>
              </a:rPr>
              <a:t>分享人：</a:t>
            </a:r>
            <a:r>
              <a:rPr lang="zh-CN" altLang="en-US" sz="2158" spc="360" dirty="0">
                <a:solidFill>
                  <a:schemeClr val="bg1"/>
                </a:solidFill>
                <a:latin typeface="微软雅黑" charset="0"/>
                <a:ea typeface="微软雅黑" charset="0"/>
              </a:rPr>
              <a:t>李嘉骐</a:t>
            </a:r>
            <a:endParaRPr lang="zh-CN" altLang="en-US" sz="2158" spc="360" dirty="0">
              <a:solidFill>
                <a:schemeClr val="bg1"/>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86671957-62F9-DE45-9186-3ABBF2E6D9F5}"/>
              </a:ext>
            </a:extLst>
          </p:cNvPr>
          <p:cNvSpPr txBox="1"/>
          <p:nvPr/>
        </p:nvSpPr>
        <p:spPr>
          <a:xfrm>
            <a:off x="1500058" y="571384"/>
            <a:ext cx="9191501" cy="1629805"/>
          </a:xfrm>
          <a:prstGeom prst="rect">
            <a:avLst/>
          </a:prstGeom>
          <a:noFill/>
        </p:spPr>
        <p:txBody>
          <a:bodyPr wrap="square" rtlCol="0">
            <a:spAutoFit/>
          </a:bodyPr>
          <a:lstStyle/>
          <a:p>
            <a:pPr algn="ctr">
              <a:lnSpc>
                <a:spcPct val="130000"/>
              </a:lnSpc>
            </a:pPr>
            <a:r>
              <a:rPr kumimoji="1" lang="en-US" altLang="zh-CN" sz="4000" b="1" dirty="0">
                <a:latin typeface="Microsoft YaHei" panose="020B0503020204020204" pitchFamily="34" charset="-122"/>
                <a:ea typeface="Microsoft YaHei" panose="020B0503020204020204" pitchFamily="34" charset="-122"/>
              </a:rPr>
              <a:t>Deep Learning Theory</a:t>
            </a:r>
            <a:br>
              <a:rPr kumimoji="1" lang="en-US" altLang="zh-CN" sz="4000" b="1" dirty="0">
                <a:latin typeface="Microsoft YaHei" panose="020B0503020204020204" pitchFamily="34" charset="-122"/>
                <a:ea typeface="Microsoft YaHei" panose="020B0503020204020204" pitchFamily="34" charset="-122"/>
              </a:rPr>
            </a:br>
            <a:r>
              <a:rPr kumimoji="1" lang="zh-CN" altLang="en-US" sz="4000" b="1" dirty="0">
                <a:latin typeface="Weibei SC" panose="03000800000000000000" pitchFamily="66" charset="-128"/>
                <a:ea typeface="Weibei SC" panose="03000800000000000000" pitchFamily="66" charset="-128"/>
              </a:rPr>
              <a:t>第一讲 深度学习数学基础</a:t>
            </a:r>
          </a:p>
        </p:txBody>
      </p:sp>
      <p:sp>
        <p:nvSpPr>
          <p:cNvPr id="6" name="文本框 5">
            <a:extLst>
              <a:ext uri="{FF2B5EF4-FFF2-40B4-BE49-F238E27FC236}">
                <a16:creationId xmlns:a16="http://schemas.microsoft.com/office/drawing/2014/main" id="{FE32E2C7-8C06-3640-B5CB-CDAA54144714}"/>
              </a:ext>
            </a:extLst>
          </p:cNvPr>
          <p:cNvSpPr txBox="1"/>
          <p:nvPr/>
        </p:nvSpPr>
        <p:spPr>
          <a:xfrm>
            <a:off x="1500058" y="4296806"/>
            <a:ext cx="9191501" cy="461665"/>
          </a:xfrm>
          <a:prstGeom prst="rect">
            <a:avLst/>
          </a:prstGeom>
          <a:noFill/>
        </p:spPr>
        <p:txBody>
          <a:bodyPr wrap="square" rtlCol="0">
            <a:spAutoFit/>
          </a:bodyPr>
          <a:lstStyle/>
          <a:p>
            <a:pPr algn="ctr"/>
            <a:r>
              <a:rPr kumimoji="1" lang="zh-CN" altLang="en-US" sz="2400" dirty="0">
                <a:latin typeface="Microsoft YaHei" panose="020B0503020204020204" pitchFamily="34" charset="-122"/>
                <a:ea typeface="Microsoft YaHei" panose="020B0503020204020204" pitchFamily="34" charset="-122"/>
              </a:rPr>
              <a:t>分享人：刘洋</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02C279C-2206-AD49-9D4A-57F87DCC2FEE}"/>
              </a:ext>
            </a:extLst>
          </p:cNvPr>
          <p:cNvSpPr txBox="1"/>
          <p:nvPr/>
        </p:nvSpPr>
        <p:spPr>
          <a:xfrm>
            <a:off x="1500249" y="2721114"/>
            <a:ext cx="9191501" cy="707886"/>
          </a:xfrm>
          <a:prstGeom prst="rect">
            <a:avLst/>
          </a:prstGeom>
          <a:noFill/>
        </p:spPr>
        <p:txBody>
          <a:bodyPr wrap="square" rtlCol="0">
            <a:spAutoFit/>
          </a:bodyPr>
          <a:lstStyle/>
          <a:p>
            <a:pPr algn="ctr"/>
            <a:r>
              <a:rPr kumimoji="1" lang="en-US" altLang="zh-CN" sz="4000" dirty="0">
                <a:latin typeface="Microsoft YaHei" panose="020B0503020204020204" pitchFamily="34" charset="-122"/>
                <a:ea typeface="Microsoft YaHei" panose="020B0503020204020204" pitchFamily="34" charset="-122"/>
              </a:rPr>
              <a:t>Part</a:t>
            </a:r>
            <a:r>
              <a:rPr kumimoji="1" lang="zh-CN" altLang="en-US" sz="4000" dirty="0">
                <a:latin typeface="Microsoft YaHei" panose="020B0503020204020204" pitchFamily="34" charset="-122"/>
                <a:ea typeface="Microsoft YaHei" panose="020B0503020204020204" pitchFamily="34" charset="-122"/>
              </a:rPr>
              <a:t> </a:t>
            </a:r>
            <a:r>
              <a:rPr kumimoji="1" lang="en-US" altLang="zh-CN" sz="4000" dirty="0">
                <a:latin typeface="Microsoft YaHei" panose="020B0503020204020204" pitchFamily="34" charset="-122"/>
                <a:ea typeface="Microsoft YaHei" panose="020B0503020204020204" pitchFamily="34" charset="-122"/>
              </a:rPr>
              <a:t>3</a:t>
            </a:r>
            <a:r>
              <a:rPr kumimoji="1" lang="zh-CN" altLang="en-US" sz="4000" dirty="0">
                <a:latin typeface="Microsoft YaHei" panose="020B0503020204020204" pitchFamily="34" charset="-122"/>
                <a:ea typeface="Microsoft YaHei" panose="020B0503020204020204" pitchFamily="34" charset="-122"/>
              </a:rPr>
              <a:t>  绪论</a:t>
            </a:r>
          </a:p>
        </p:txBody>
      </p:sp>
    </p:spTree>
    <p:extLst>
      <p:ext uri="{BB962C8B-B14F-4D97-AF65-F5344CB8AC3E}">
        <p14:creationId xmlns:p14="http://schemas.microsoft.com/office/powerpoint/2010/main" val="3698888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B13F8F8-854E-0D4A-8FF2-CC6F809FDF12}"/>
              </a:ext>
            </a:extLst>
          </p:cNvPr>
          <p:cNvSpPr txBox="1"/>
          <p:nvPr/>
        </p:nvSpPr>
        <p:spPr>
          <a:xfrm>
            <a:off x="855024" y="736269"/>
            <a:ext cx="1935678" cy="534390"/>
          </a:xfrm>
          <a:prstGeom prst="rect">
            <a:avLst/>
          </a:prstGeom>
          <a:noFill/>
        </p:spPr>
        <p:txBody>
          <a:bodyPr wrap="square" rtlCol="0">
            <a:spAutoFit/>
          </a:bodyPr>
          <a:lstStyle/>
          <a:p>
            <a:endParaRPr kumimoji="1" lang="zh-CN" altLang="en-US" dirty="0"/>
          </a:p>
        </p:txBody>
      </p:sp>
      <p:sp>
        <p:nvSpPr>
          <p:cNvPr id="3" name="文本框 2">
            <a:extLst>
              <a:ext uri="{FF2B5EF4-FFF2-40B4-BE49-F238E27FC236}">
                <a16:creationId xmlns:a16="http://schemas.microsoft.com/office/drawing/2014/main" id="{DA3AF288-DC77-A144-AD7D-2BD4EC0110C0}"/>
              </a:ext>
            </a:extLst>
          </p:cNvPr>
          <p:cNvSpPr txBox="1"/>
          <p:nvPr/>
        </p:nvSpPr>
        <p:spPr>
          <a:xfrm>
            <a:off x="740228" y="541799"/>
            <a:ext cx="6408717"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深度学习理论</a:t>
            </a:r>
            <a:endParaRPr kumimoji="1" lang="zh-CN" altLang="en-US" sz="3200" dirty="0">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09FF3F08-B7B1-F44E-9029-66915632823F}"/>
              </a:ext>
            </a:extLst>
          </p:cNvPr>
          <p:cNvSpPr txBox="1"/>
          <p:nvPr/>
        </p:nvSpPr>
        <p:spPr>
          <a:xfrm>
            <a:off x="740228" y="1465129"/>
            <a:ext cx="10766962" cy="581057"/>
          </a:xfrm>
          <a:prstGeom prst="rect">
            <a:avLst/>
          </a:prstGeom>
          <a:noFill/>
        </p:spPr>
        <p:txBody>
          <a:bodyPr wrap="square" rtlCol="0">
            <a:spAutoFit/>
          </a:bodyPr>
          <a:lstStyle/>
          <a:p>
            <a:pPr>
              <a:lnSpc>
                <a:spcPct val="150000"/>
              </a:lnSpc>
              <a:spcAft>
                <a:spcPts val="1200"/>
              </a:spcAft>
            </a:pPr>
            <a:r>
              <a:rPr lang="zh-CN" altLang="en-US" sz="2400" dirty="0">
                <a:latin typeface="微软雅黑" panose="020B0503020204020204" pitchFamily="34" charset="-122"/>
                <a:ea typeface="微软雅黑" panose="020B0503020204020204" pitchFamily="34" charset="-122"/>
              </a:rPr>
              <a:t>第一部分：绪论</a:t>
            </a:r>
            <a:endParaRPr lang="en-US" altLang="zh-CN" sz="24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F17981EB-9CF1-384B-986F-7B45B5396C79}"/>
              </a:ext>
            </a:extLst>
          </p:cNvPr>
          <p:cNvPicPr>
            <a:picLocks noChangeAspect="1"/>
          </p:cNvPicPr>
          <p:nvPr/>
        </p:nvPicPr>
        <p:blipFill>
          <a:blip r:embed="rId2"/>
          <a:stretch>
            <a:fillRect/>
          </a:stretch>
        </p:blipFill>
        <p:spPr>
          <a:xfrm>
            <a:off x="2266950" y="2470150"/>
            <a:ext cx="7658100" cy="1917700"/>
          </a:xfrm>
          <a:prstGeom prst="rect">
            <a:avLst/>
          </a:prstGeom>
        </p:spPr>
      </p:pic>
    </p:spTree>
    <p:extLst>
      <p:ext uri="{BB962C8B-B14F-4D97-AF65-F5344CB8AC3E}">
        <p14:creationId xmlns:p14="http://schemas.microsoft.com/office/powerpoint/2010/main" val="479332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B13F8F8-854E-0D4A-8FF2-CC6F809FDF12}"/>
              </a:ext>
            </a:extLst>
          </p:cNvPr>
          <p:cNvSpPr txBox="1"/>
          <p:nvPr/>
        </p:nvSpPr>
        <p:spPr>
          <a:xfrm>
            <a:off x="855024" y="736269"/>
            <a:ext cx="1935678" cy="534390"/>
          </a:xfrm>
          <a:prstGeom prst="rect">
            <a:avLst/>
          </a:prstGeom>
          <a:noFill/>
        </p:spPr>
        <p:txBody>
          <a:bodyPr wrap="square" rtlCol="0">
            <a:spAutoFit/>
          </a:bodyPr>
          <a:lstStyle/>
          <a:p>
            <a:endParaRPr kumimoji="1" lang="zh-CN" altLang="en-US" dirty="0"/>
          </a:p>
        </p:txBody>
      </p:sp>
      <p:sp>
        <p:nvSpPr>
          <p:cNvPr id="3" name="文本框 2">
            <a:extLst>
              <a:ext uri="{FF2B5EF4-FFF2-40B4-BE49-F238E27FC236}">
                <a16:creationId xmlns:a16="http://schemas.microsoft.com/office/drawing/2014/main" id="{DA3AF288-DC77-A144-AD7D-2BD4EC0110C0}"/>
              </a:ext>
            </a:extLst>
          </p:cNvPr>
          <p:cNvSpPr txBox="1"/>
          <p:nvPr/>
        </p:nvSpPr>
        <p:spPr>
          <a:xfrm>
            <a:off x="740228" y="541799"/>
            <a:ext cx="4045527" cy="584775"/>
          </a:xfrm>
          <a:prstGeom prst="rect">
            <a:avLst/>
          </a:prstGeom>
          <a:noFill/>
        </p:spPr>
        <p:txBody>
          <a:bodyPr wrap="square" rtlCol="0">
            <a:spAutoFit/>
          </a:bodyPr>
          <a:lstStyle/>
          <a:p>
            <a:r>
              <a:rPr kumimoji="1" lang="en-US" altLang="zh-CN" sz="3200" dirty="0">
                <a:latin typeface="Microsoft YaHei" panose="020B0503020204020204" pitchFamily="34" charset="-122"/>
                <a:ea typeface="Microsoft YaHei" panose="020B0503020204020204" pitchFamily="34" charset="-122"/>
              </a:rPr>
              <a:t>3.1</a:t>
            </a:r>
            <a:r>
              <a:rPr kumimoji="1" lang="zh-CN" altLang="en-US" sz="3200" dirty="0">
                <a:latin typeface="Microsoft YaHei" panose="020B0503020204020204" pitchFamily="34" charset="-122"/>
                <a:ea typeface="Microsoft YaHei" panose="020B0503020204020204" pitchFamily="34" charset="-122"/>
              </a:rPr>
              <a:t> 人工智能</a:t>
            </a:r>
          </a:p>
        </p:txBody>
      </p:sp>
      <p:pic>
        <p:nvPicPr>
          <p:cNvPr id="5" name="图片 4">
            <a:extLst>
              <a:ext uri="{FF2B5EF4-FFF2-40B4-BE49-F238E27FC236}">
                <a16:creationId xmlns:a16="http://schemas.microsoft.com/office/drawing/2014/main" id="{05423D78-D02B-F84F-8A6B-580D05B1A8BD}"/>
              </a:ext>
            </a:extLst>
          </p:cNvPr>
          <p:cNvPicPr>
            <a:picLocks noChangeAspect="1"/>
          </p:cNvPicPr>
          <p:nvPr/>
        </p:nvPicPr>
        <p:blipFill>
          <a:blip r:embed="rId2"/>
          <a:stretch>
            <a:fillRect/>
          </a:stretch>
        </p:blipFill>
        <p:spPr>
          <a:xfrm>
            <a:off x="1600200" y="2774950"/>
            <a:ext cx="8991600" cy="1308100"/>
          </a:xfrm>
          <a:prstGeom prst="rect">
            <a:avLst/>
          </a:prstGeom>
        </p:spPr>
      </p:pic>
    </p:spTree>
    <p:extLst>
      <p:ext uri="{BB962C8B-B14F-4D97-AF65-F5344CB8AC3E}">
        <p14:creationId xmlns:p14="http://schemas.microsoft.com/office/powerpoint/2010/main" val="1644463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B13F8F8-854E-0D4A-8FF2-CC6F809FDF12}"/>
              </a:ext>
            </a:extLst>
          </p:cNvPr>
          <p:cNvSpPr txBox="1"/>
          <p:nvPr/>
        </p:nvSpPr>
        <p:spPr>
          <a:xfrm>
            <a:off x="855024" y="736269"/>
            <a:ext cx="1935678" cy="534390"/>
          </a:xfrm>
          <a:prstGeom prst="rect">
            <a:avLst/>
          </a:prstGeom>
          <a:noFill/>
        </p:spPr>
        <p:txBody>
          <a:bodyPr wrap="square" rtlCol="0">
            <a:spAutoFit/>
          </a:bodyPr>
          <a:lstStyle/>
          <a:p>
            <a:endParaRPr kumimoji="1" lang="zh-CN" altLang="en-US" dirty="0"/>
          </a:p>
        </p:txBody>
      </p:sp>
      <p:sp>
        <p:nvSpPr>
          <p:cNvPr id="3" name="文本框 2">
            <a:extLst>
              <a:ext uri="{FF2B5EF4-FFF2-40B4-BE49-F238E27FC236}">
                <a16:creationId xmlns:a16="http://schemas.microsoft.com/office/drawing/2014/main" id="{DA3AF288-DC77-A144-AD7D-2BD4EC0110C0}"/>
              </a:ext>
            </a:extLst>
          </p:cNvPr>
          <p:cNvSpPr txBox="1"/>
          <p:nvPr/>
        </p:nvSpPr>
        <p:spPr>
          <a:xfrm>
            <a:off x="740228" y="541799"/>
            <a:ext cx="4045527" cy="584775"/>
          </a:xfrm>
          <a:prstGeom prst="rect">
            <a:avLst/>
          </a:prstGeom>
          <a:noFill/>
        </p:spPr>
        <p:txBody>
          <a:bodyPr wrap="square" rtlCol="0">
            <a:spAutoFit/>
          </a:bodyPr>
          <a:lstStyle/>
          <a:p>
            <a:r>
              <a:rPr kumimoji="1" lang="en-US" altLang="zh-CN" sz="3200" dirty="0">
                <a:latin typeface="Microsoft YaHei" panose="020B0503020204020204" pitchFamily="34" charset="-122"/>
                <a:ea typeface="Microsoft YaHei" panose="020B0503020204020204" pitchFamily="34" charset="-122"/>
              </a:rPr>
              <a:t>3.1</a:t>
            </a:r>
            <a:r>
              <a:rPr kumimoji="1" lang="zh-CN" altLang="en-US" sz="3200" dirty="0">
                <a:latin typeface="Microsoft YaHei" panose="020B0503020204020204" pitchFamily="34" charset="-122"/>
                <a:ea typeface="Microsoft YaHei" panose="020B0503020204020204" pitchFamily="34" charset="-122"/>
              </a:rPr>
              <a:t> 人工智能</a:t>
            </a:r>
          </a:p>
        </p:txBody>
      </p:sp>
      <p:pic>
        <p:nvPicPr>
          <p:cNvPr id="6" name="图片 5">
            <a:extLst>
              <a:ext uri="{FF2B5EF4-FFF2-40B4-BE49-F238E27FC236}">
                <a16:creationId xmlns:a16="http://schemas.microsoft.com/office/drawing/2014/main" id="{5D906E41-57F9-534B-9271-35C9BCA7B957}"/>
              </a:ext>
            </a:extLst>
          </p:cNvPr>
          <p:cNvPicPr>
            <a:picLocks noChangeAspect="1"/>
          </p:cNvPicPr>
          <p:nvPr/>
        </p:nvPicPr>
        <p:blipFill>
          <a:blip r:embed="rId2"/>
          <a:stretch>
            <a:fillRect/>
          </a:stretch>
        </p:blipFill>
        <p:spPr>
          <a:xfrm>
            <a:off x="2057400" y="1841500"/>
            <a:ext cx="8077200" cy="3175000"/>
          </a:xfrm>
          <a:prstGeom prst="rect">
            <a:avLst/>
          </a:prstGeom>
        </p:spPr>
      </p:pic>
    </p:spTree>
    <p:extLst>
      <p:ext uri="{BB962C8B-B14F-4D97-AF65-F5344CB8AC3E}">
        <p14:creationId xmlns:p14="http://schemas.microsoft.com/office/powerpoint/2010/main" val="27595628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B13F8F8-854E-0D4A-8FF2-CC6F809FDF12}"/>
              </a:ext>
            </a:extLst>
          </p:cNvPr>
          <p:cNvSpPr txBox="1"/>
          <p:nvPr/>
        </p:nvSpPr>
        <p:spPr>
          <a:xfrm>
            <a:off x="855024" y="736269"/>
            <a:ext cx="1935678" cy="534390"/>
          </a:xfrm>
          <a:prstGeom prst="rect">
            <a:avLst/>
          </a:prstGeom>
          <a:noFill/>
        </p:spPr>
        <p:txBody>
          <a:bodyPr wrap="square" rtlCol="0">
            <a:spAutoFit/>
          </a:bodyPr>
          <a:lstStyle/>
          <a:p>
            <a:endParaRPr kumimoji="1" lang="zh-CN" altLang="en-US" dirty="0"/>
          </a:p>
        </p:txBody>
      </p:sp>
      <p:sp>
        <p:nvSpPr>
          <p:cNvPr id="3" name="文本框 2">
            <a:extLst>
              <a:ext uri="{FF2B5EF4-FFF2-40B4-BE49-F238E27FC236}">
                <a16:creationId xmlns:a16="http://schemas.microsoft.com/office/drawing/2014/main" id="{DA3AF288-DC77-A144-AD7D-2BD4EC0110C0}"/>
              </a:ext>
            </a:extLst>
          </p:cNvPr>
          <p:cNvSpPr txBox="1"/>
          <p:nvPr/>
        </p:nvSpPr>
        <p:spPr>
          <a:xfrm>
            <a:off x="740228" y="541799"/>
            <a:ext cx="4045527" cy="584775"/>
          </a:xfrm>
          <a:prstGeom prst="rect">
            <a:avLst/>
          </a:prstGeom>
          <a:noFill/>
        </p:spPr>
        <p:txBody>
          <a:bodyPr wrap="square" rtlCol="0">
            <a:spAutoFit/>
          </a:bodyPr>
          <a:lstStyle/>
          <a:p>
            <a:r>
              <a:rPr kumimoji="1" lang="en-US" altLang="zh-CN" sz="3200" dirty="0">
                <a:latin typeface="Microsoft YaHei" panose="020B0503020204020204" pitchFamily="34" charset="-122"/>
                <a:ea typeface="Microsoft YaHei" panose="020B0503020204020204" pitchFamily="34" charset="-122"/>
              </a:rPr>
              <a:t>3.1</a:t>
            </a:r>
            <a:r>
              <a:rPr kumimoji="1" lang="zh-CN" altLang="en-US" sz="3200" dirty="0">
                <a:latin typeface="Microsoft YaHei" panose="020B0503020204020204" pitchFamily="34" charset="-122"/>
                <a:ea typeface="Microsoft YaHei" panose="020B0503020204020204" pitchFamily="34" charset="-122"/>
              </a:rPr>
              <a:t> 机器学习</a:t>
            </a:r>
          </a:p>
        </p:txBody>
      </p:sp>
      <p:pic>
        <p:nvPicPr>
          <p:cNvPr id="5" name="图片 4">
            <a:extLst>
              <a:ext uri="{FF2B5EF4-FFF2-40B4-BE49-F238E27FC236}">
                <a16:creationId xmlns:a16="http://schemas.microsoft.com/office/drawing/2014/main" id="{3BB500E6-05F4-D84A-9CF2-EE4166F9EC5D}"/>
              </a:ext>
            </a:extLst>
          </p:cNvPr>
          <p:cNvPicPr>
            <a:picLocks noChangeAspect="1"/>
          </p:cNvPicPr>
          <p:nvPr/>
        </p:nvPicPr>
        <p:blipFill>
          <a:blip r:embed="rId2"/>
          <a:stretch>
            <a:fillRect/>
          </a:stretch>
        </p:blipFill>
        <p:spPr>
          <a:xfrm>
            <a:off x="1993900" y="1126574"/>
            <a:ext cx="8204200" cy="4978400"/>
          </a:xfrm>
          <a:prstGeom prst="rect">
            <a:avLst/>
          </a:prstGeom>
        </p:spPr>
      </p:pic>
    </p:spTree>
    <p:extLst>
      <p:ext uri="{BB962C8B-B14F-4D97-AF65-F5344CB8AC3E}">
        <p14:creationId xmlns:p14="http://schemas.microsoft.com/office/powerpoint/2010/main" val="3644426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B13F8F8-854E-0D4A-8FF2-CC6F809FDF12}"/>
              </a:ext>
            </a:extLst>
          </p:cNvPr>
          <p:cNvSpPr txBox="1"/>
          <p:nvPr/>
        </p:nvSpPr>
        <p:spPr>
          <a:xfrm>
            <a:off x="855024" y="736269"/>
            <a:ext cx="1935678" cy="534390"/>
          </a:xfrm>
          <a:prstGeom prst="rect">
            <a:avLst/>
          </a:prstGeom>
          <a:noFill/>
        </p:spPr>
        <p:txBody>
          <a:bodyPr wrap="square" rtlCol="0">
            <a:spAutoFit/>
          </a:bodyPr>
          <a:lstStyle/>
          <a:p>
            <a:endParaRPr kumimoji="1" lang="zh-CN" altLang="en-US" dirty="0"/>
          </a:p>
        </p:txBody>
      </p:sp>
      <p:sp>
        <p:nvSpPr>
          <p:cNvPr id="3" name="文本框 2">
            <a:extLst>
              <a:ext uri="{FF2B5EF4-FFF2-40B4-BE49-F238E27FC236}">
                <a16:creationId xmlns:a16="http://schemas.microsoft.com/office/drawing/2014/main" id="{DA3AF288-DC77-A144-AD7D-2BD4EC0110C0}"/>
              </a:ext>
            </a:extLst>
          </p:cNvPr>
          <p:cNvSpPr txBox="1"/>
          <p:nvPr/>
        </p:nvSpPr>
        <p:spPr>
          <a:xfrm>
            <a:off x="740228" y="541799"/>
            <a:ext cx="4045527" cy="584775"/>
          </a:xfrm>
          <a:prstGeom prst="rect">
            <a:avLst/>
          </a:prstGeom>
          <a:noFill/>
        </p:spPr>
        <p:txBody>
          <a:bodyPr wrap="square" rtlCol="0">
            <a:spAutoFit/>
          </a:bodyPr>
          <a:lstStyle/>
          <a:p>
            <a:r>
              <a:rPr kumimoji="1" lang="en-US" altLang="zh-CN" sz="3200" dirty="0">
                <a:latin typeface="Microsoft YaHei" panose="020B0503020204020204" pitchFamily="34" charset="-122"/>
                <a:ea typeface="Microsoft YaHei" panose="020B0503020204020204" pitchFamily="34" charset="-122"/>
              </a:rPr>
              <a:t>3.1</a:t>
            </a:r>
            <a:r>
              <a:rPr kumimoji="1" lang="zh-CN" altLang="en-US" sz="3200" dirty="0">
                <a:latin typeface="Microsoft YaHei" panose="020B0503020204020204" pitchFamily="34" charset="-122"/>
                <a:ea typeface="Microsoft YaHei" panose="020B0503020204020204" pitchFamily="34" charset="-122"/>
              </a:rPr>
              <a:t> 深度学习</a:t>
            </a:r>
          </a:p>
        </p:txBody>
      </p:sp>
      <p:pic>
        <p:nvPicPr>
          <p:cNvPr id="6" name="图片 5">
            <a:extLst>
              <a:ext uri="{FF2B5EF4-FFF2-40B4-BE49-F238E27FC236}">
                <a16:creationId xmlns:a16="http://schemas.microsoft.com/office/drawing/2014/main" id="{F0AF49C0-FBF7-3D4B-B329-FC5C7ECE5C06}"/>
              </a:ext>
            </a:extLst>
          </p:cNvPr>
          <p:cNvPicPr>
            <a:picLocks noChangeAspect="1"/>
          </p:cNvPicPr>
          <p:nvPr/>
        </p:nvPicPr>
        <p:blipFill>
          <a:blip r:embed="rId2"/>
          <a:stretch>
            <a:fillRect/>
          </a:stretch>
        </p:blipFill>
        <p:spPr>
          <a:xfrm>
            <a:off x="1568450" y="1028700"/>
            <a:ext cx="9055100" cy="4800600"/>
          </a:xfrm>
          <a:prstGeom prst="rect">
            <a:avLst/>
          </a:prstGeom>
        </p:spPr>
      </p:pic>
    </p:spTree>
    <p:extLst>
      <p:ext uri="{BB962C8B-B14F-4D97-AF65-F5344CB8AC3E}">
        <p14:creationId xmlns:p14="http://schemas.microsoft.com/office/powerpoint/2010/main" val="24098951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B13F8F8-854E-0D4A-8FF2-CC6F809FDF12}"/>
              </a:ext>
            </a:extLst>
          </p:cNvPr>
          <p:cNvSpPr txBox="1"/>
          <p:nvPr/>
        </p:nvSpPr>
        <p:spPr>
          <a:xfrm>
            <a:off x="855024" y="736269"/>
            <a:ext cx="1935678" cy="534390"/>
          </a:xfrm>
          <a:prstGeom prst="rect">
            <a:avLst/>
          </a:prstGeom>
          <a:noFill/>
        </p:spPr>
        <p:txBody>
          <a:bodyPr wrap="square" rtlCol="0">
            <a:spAutoFit/>
          </a:bodyPr>
          <a:lstStyle/>
          <a:p>
            <a:endParaRPr kumimoji="1" lang="zh-CN" altLang="en-US" dirty="0"/>
          </a:p>
        </p:txBody>
      </p:sp>
      <p:sp>
        <p:nvSpPr>
          <p:cNvPr id="3" name="文本框 2">
            <a:extLst>
              <a:ext uri="{FF2B5EF4-FFF2-40B4-BE49-F238E27FC236}">
                <a16:creationId xmlns:a16="http://schemas.microsoft.com/office/drawing/2014/main" id="{DA3AF288-DC77-A144-AD7D-2BD4EC0110C0}"/>
              </a:ext>
            </a:extLst>
          </p:cNvPr>
          <p:cNvSpPr txBox="1"/>
          <p:nvPr/>
        </p:nvSpPr>
        <p:spPr>
          <a:xfrm>
            <a:off x="740228" y="541799"/>
            <a:ext cx="4678439" cy="584775"/>
          </a:xfrm>
          <a:prstGeom prst="rect">
            <a:avLst/>
          </a:prstGeom>
          <a:noFill/>
        </p:spPr>
        <p:txBody>
          <a:bodyPr wrap="square" rtlCol="0">
            <a:spAutoFit/>
          </a:bodyPr>
          <a:lstStyle/>
          <a:p>
            <a:r>
              <a:rPr kumimoji="1" lang="en-US" altLang="zh-CN" sz="3200" dirty="0">
                <a:latin typeface="Microsoft YaHei" panose="020B0503020204020204" pitchFamily="34" charset="-122"/>
                <a:ea typeface="Microsoft YaHei" panose="020B0503020204020204" pitchFamily="34" charset="-122"/>
              </a:rPr>
              <a:t>3.</a:t>
            </a:r>
            <a:r>
              <a:rPr kumimoji="1" lang="en-US" altLang="zh-Hans" sz="3200" dirty="0">
                <a:latin typeface="Microsoft YaHei" panose="020B0503020204020204" pitchFamily="34" charset="-122"/>
                <a:ea typeface="Microsoft YaHei" panose="020B0503020204020204" pitchFamily="34" charset="-122"/>
              </a:rPr>
              <a:t>2</a:t>
            </a:r>
            <a:r>
              <a:rPr kumimoji="1" lang="zh-CN" altLang="en-US" sz="3200" dirty="0">
                <a:latin typeface="Microsoft YaHei" panose="020B0503020204020204" pitchFamily="34" charset="-122"/>
                <a:ea typeface="Microsoft YaHei" panose="020B0503020204020204" pitchFamily="34" charset="-122"/>
              </a:rPr>
              <a:t> 研究机构</a:t>
            </a:r>
          </a:p>
        </p:txBody>
      </p:sp>
      <p:pic>
        <p:nvPicPr>
          <p:cNvPr id="6" name="图片 5">
            <a:extLst>
              <a:ext uri="{FF2B5EF4-FFF2-40B4-BE49-F238E27FC236}">
                <a16:creationId xmlns:a16="http://schemas.microsoft.com/office/drawing/2014/main" id="{9F4C269E-CC15-EA43-9AC8-D108B105EC1D}"/>
              </a:ext>
            </a:extLst>
          </p:cNvPr>
          <p:cNvPicPr>
            <a:picLocks noChangeAspect="1"/>
          </p:cNvPicPr>
          <p:nvPr/>
        </p:nvPicPr>
        <p:blipFill>
          <a:blip r:embed="rId2"/>
          <a:stretch>
            <a:fillRect/>
          </a:stretch>
        </p:blipFill>
        <p:spPr>
          <a:xfrm>
            <a:off x="2051050" y="1409700"/>
            <a:ext cx="8089900" cy="4038600"/>
          </a:xfrm>
          <a:prstGeom prst="rect">
            <a:avLst/>
          </a:prstGeom>
        </p:spPr>
      </p:pic>
    </p:spTree>
    <p:extLst>
      <p:ext uri="{BB962C8B-B14F-4D97-AF65-F5344CB8AC3E}">
        <p14:creationId xmlns:p14="http://schemas.microsoft.com/office/powerpoint/2010/main" val="2959790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B13F8F8-854E-0D4A-8FF2-CC6F809FDF12}"/>
              </a:ext>
            </a:extLst>
          </p:cNvPr>
          <p:cNvSpPr txBox="1"/>
          <p:nvPr/>
        </p:nvSpPr>
        <p:spPr>
          <a:xfrm>
            <a:off x="855024" y="736269"/>
            <a:ext cx="1935678" cy="534390"/>
          </a:xfrm>
          <a:prstGeom prst="rect">
            <a:avLst/>
          </a:prstGeom>
          <a:noFill/>
        </p:spPr>
        <p:txBody>
          <a:bodyPr wrap="square" rtlCol="0">
            <a:spAutoFit/>
          </a:bodyPr>
          <a:lstStyle/>
          <a:p>
            <a:endParaRPr kumimoji="1" lang="zh-CN" altLang="en-US" dirty="0"/>
          </a:p>
        </p:txBody>
      </p:sp>
      <p:sp>
        <p:nvSpPr>
          <p:cNvPr id="3" name="文本框 2">
            <a:extLst>
              <a:ext uri="{FF2B5EF4-FFF2-40B4-BE49-F238E27FC236}">
                <a16:creationId xmlns:a16="http://schemas.microsoft.com/office/drawing/2014/main" id="{DA3AF288-DC77-A144-AD7D-2BD4EC0110C0}"/>
              </a:ext>
            </a:extLst>
          </p:cNvPr>
          <p:cNvSpPr txBox="1"/>
          <p:nvPr/>
        </p:nvSpPr>
        <p:spPr>
          <a:xfrm>
            <a:off x="740228" y="541799"/>
            <a:ext cx="4678439" cy="584775"/>
          </a:xfrm>
          <a:prstGeom prst="rect">
            <a:avLst/>
          </a:prstGeom>
          <a:noFill/>
        </p:spPr>
        <p:txBody>
          <a:bodyPr wrap="square" rtlCol="0">
            <a:spAutoFit/>
          </a:bodyPr>
          <a:lstStyle/>
          <a:p>
            <a:r>
              <a:rPr kumimoji="1" lang="en-US" altLang="zh-CN" sz="3200" dirty="0">
                <a:latin typeface="Microsoft YaHei" panose="020B0503020204020204" pitchFamily="34" charset="-122"/>
                <a:ea typeface="Microsoft YaHei" panose="020B0503020204020204" pitchFamily="34" charset="-122"/>
              </a:rPr>
              <a:t>3.</a:t>
            </a:r>
            <a:r>
              <a:rPr kumimoji="1" lang="en-US" altLang="zh-Hans" sz="3200" dirty="0">
                <a:latin typeface="Microsoft YaHei" panose="020B0503020204020204" pitchFamily="34" charset="-122"/>
                <a:ea typeface="Microsoft YaHei" panose="020B0503020204020204" pitchFamily="34" charset="-122"/>
              </a:rPr>
              <a:t>2</a:t>
            </a:r>
            <a:r>
              <a:rPr kumimoji="1" lang="zh-CN" altLang="en-US" sz="3200" dirty="0">
                <a:latin typeface="Microsoft YaHei" panose="020B0503020204020204" pitchFamily="34" charset="-122"/>
                <a:ea typeface="Microsoft YaHei" panose="020B0503020204020204" pitchFamily="34" charset="-122"/>
              </a:rPr>
              <a:t> 研究机构</a:t>
            </a:r>
          </a:p>
        </p:txBody>
      </p:sp>
      <p:pic>
        <p:nvPicPr>
          <p:cNvPr id="5" name="图片 4">
            <a:extLst>
              <a:ext uri="{FF2B5EF4-FFF2-40B4-BE49-F238E27FC236}">
                <a16:creationId xmlns:a16="http://schemas.microsoft.com/office/drawing/2014/main" id="{E39D935E-2678-9E4E-89AA-2A8ACA1A92A0}"/>
              </a:ext>
            </a:extLst>
          </p:cNvPr>
          <p:cNvPicPr>
            <a:picLocks noChangeAspect="1"/>
          </p:cNvPicPr>
          <p:nvPr/>
        </p:nvPicPr>
        <p:blipFill>
          <a:blip r:embed="rId2"/>
          <a:stretch>
            <a:fillRect/>
          </a:stretch>
        </p:blipFill>
        <p:spPr>
          <a:xfrm>
            <a:off x="3514382" y="541799"/>
            <a:ext cx="6984285" cy="6058132"/>
          </a:xfrm>
          <a:prstGeom prst="rect">
            <a:avLst/>
          </a:prstGeom>
        </p:spPr>
      </p:pic>
    </p:spTree>
    <p:extLst>
      <p:ext uri="{BB962C8B-B14F-4D97-AF65-F5344CB8AC3E}">
        <p14:creationId xmlns:p14="http://schemas.microsoft.com/office/powerpoint/2010/main" val="4756353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B13F8F8-854E-0D4A-8FF2-CC6F809FDF12}"/>
              </a:ext>
            </a:extLst>
          </p:cNvPr>
          <p:cNvSpPr txBox="1"/>
          <p:nvPr/>
        </p:nvSpPr>
        <p:spPr>
          <a:xfrm>
            <a:off x="855024" y="736269"/>
            <a:ext cx="1935678" cy="534390"/>
          </a:xfrm>
          <a:prstGeom prst="rect">
            <a:avLst/>
          </a:prstGeom>
          <a:noFill/>
        </p:spPr>
        <p:txBody>
          <a:bodyPr wrap="square" rtlCol="0">
            <a:spAutoFit/>
          </a:bodyPr>
          <a:lstStyle/>
          <a:p>
            <a:endParaRPr kumimoji="1" lang="zh-CN" altLang="en-US" dirty="0"/>
          </a:p>
        </p:txBody>
      </p:sp>
      <p:sp>
        <p:nvSpPr>
          <p:cNvPr id="3" name="文本框 2">
            <a:extLst>
              <a:ext uri="{FF2B5EF4-FFF2-40B4-BE49-F238E27FC236}">
                <a16:creationId xmlns:a16="http://schemas.microsoft.com/office/drawing/2014/main" id="{DA3AF288-DC77-A144-AD7D-2BD4EC0110C0}"/>
              </a:ext>
            </a:extLst>
          </p:cNvPr>
          <p:cNvSpPr txBox="1"/>
          <p:nvPr/>
        </p:nvSpPr>
        <p:spPr>
          <a:xfrm>
            <a:off x="740228" y="541799"/>
            <a:ext cx="4678439" cy="584775"/>
          </a:xfrm>
          <a:prstGeom prst="rect">
            <a:avLst/>
          </a:prstGeom>
          <a:noFill/>
        </p:spPr>
        <p:txBody>
          <a:bodyPr wrap="square" rtlCol="0">
            <a:spAutoFit/>
          </a:bodyPr>
          <a:lstStyle/>
          <a:p>
            <a:r>
              <a:rPr kumimoji="1" lang="en-US" altLang="zh-CN" sz="3200" dirty="0">
                <a:latin typeface="Microsoft YaHei" panose="020B0503020204020204" pitchFamily="34" charset="-122"/>
                <a:ea typeface="Microsoft YaHei" panose="020B0503020204020204" pitchFamily="34" charset="-122"/>
              </a:rPr>
              <a:t>3.</a:t>
            </a:r>
            <a:r>
              <a:rPr kumimoji="1" lang="en-US" altLang="zh-Hans" sz="3200" dirty="0">
                <a:latin typeface="Microsoft YaHei" panose="020B0503020204020204" pitchFamily="34" charset="-122"/>
                <a:ea typeface="Microsoft YaHei" panose="020B0503020204020204" pitchFamily="34" charset="-122"/>
              </a:rPr>
              <a:t>2</a:t>
            </a:r>
            <a:r>
              <a:rPr kumimoji="1" lang="zh-CN" altLang="en-US" sz="3200" dirty="0">
                <a:latin typeface="Microsoft YaHei" panose="020B0503020204020204" pitchFamily="34" charset="-122"/>
                <a:ea typeface="Microsoft YaHei" panose="020B0503020204020204" pitchFamily="34" charset="-122"/>
              </a:rPr>
              <a:t> 著名科学家</a:t>
            </a:r>
          </a:p>
        </p:txBody>
      </p:sp>
      <p:pic>
        <p:nvPicPr>
          <p:cNvPr id="6" name="图片 5">
            <a:extLst>
              <a:ext uri="{FF2B5EF4-FFF2-40B4-BE49-F238E27FC236}">
                <a16:creationId xmlns:a16="http://schemas.microsoft.com/office/drawing/2014/main" id="{1C58967B-0C80-144C-AF32-E84CB8C98E65}"/>
              </a:ext>
            </a:extLst>
          </p:cNvPr>
          <p:cNvPicPr>
            <a:picLocks noChangeAspect="1"/>
          </p:cNvPicPr>
          <p:nvPr/>
        </p:nvPicPr>
        <p:blipFill>
          <a:blip r:embed="rId2"/>
          <a:stretch>
            <a:fillRect/>
          </a:stretch>
        </p:blipFill>
        <p:spPr>
          <a:xfrm>
            <a:off x="2142067" y="1270659"/>
            <a:ext cx="7874000" cy="4838700"/>
          </a:xfrm>
          <a:prstGeom prst="rect">
            <a:avLst/>
          </a:prstGeom>
        </p:spPr>
      </p:pic>
    </p:spTree>
    <p:extLst>
      <p:ext uri="{BB962C8B-B14F-4D97-AF65-F5344CB8AC3E}">
        <p14:creationId xmlns:p14="http://schemas.microsoft.com/office/powerpoint/2010/main" val="1784155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B13F8F8-854E-0D4A-8FF2-CC6F809FDF12}"/>
              </a:ext>
            </a:extLst>
          </p:cNvPr>
          <p:cNvSpPr txBox="1"/>
          <p:nvPr/>
        </p:nvSpPr>
        <p:spPr>
          <a:xfrm>
            <a:off x="855024" y="736269"/>
            <a:ext cx="1935678" cy="534390"/>
          </a:xfrm>
          <a:prstGeom prst="rect">
            <a:avLst/>
          </a:prstGeom>
          <a:noFill/>
        </p:spPr>
        <p:txBody>
          <a:bodyPr wrap="square" rtlCol="0">
            <a:spAutoFit/>
          </a:bodyPr>
          <a:lstStyle/>
          <a:p>
            <a:endParaRPr kumimoji="1" lang="zh-CN" altLang="en-US" dirty="0"/>
          </a:p>
        </p:txBody>
      </p:sp>
      <p:sp>
        <p:nvSpPr>
          <p:cNvPr id="3" name="文本框 2">
            <a:extLst>
              <a:ext uri="{FF2B5EF4-FFF2-40B4-BE49-F238E27FC236}">
                <a16:creationId xmlns:a16="http://schemas.microsoft.com/office/drawing/2014/main" id="{DA3AF288-DC77-A144-AD7D-2BD4EC0110C0}"/>
              </a:ext>
            </a:extLst>
          </p:cNvPr>
          <p:cNvSpPr txBox="1"/>
          <p:nvPr/>
        </p:nvSpPr>
        <p:spPr>
          <a:xfrm>
            <a:off x="740228" y="541799"/>
            <a:ext cx="4678439" cy="584775"/>
          </a:xfrm>
          <a:prstGeom prst="rect">
            <a:avLst/>
          </a:prstGeom>
          <a:noFill/>
        </p:spPr>
        <p:txBody>
          <a:bodyPr wrap="square" rtlCol="0">
            <a:spAutoFit/>
          </a:bodyPr>
          <a:lstStyle/>
          <a:p>
            <a:r>
              <a:rPr kumimoji="1" lang="en-US" altLang="zh-CN" sz="3200" dirty="0">
                <a:latin typeface="Microsoft YaHei" panose="020B0503020204020204" pitchFamily="34" charset="-122"/>
                <a:ea typeface="Microsoft YaHei" panose="020B0503020204020204" pitchFamily="34" charset="-122"/>
              </a:rPr>
              <a:t>3.</a:t>
            </a:r>
            <a:r>
              <a:rPr kumimoji="1" lang="en-US" altLang="zh-Hans" sz="3200" dirty="0">
                <a:latin typeface="Microsoft YaHei" panose="020B0503020204020204" pitchFamily="34" charset="-122"/>
                <a:ea typeface="Microsoft YaHei" panose="020B0503020204020204" pitchFamily="34" charset="-122"/>
              </a:rPr>
              <a:t>2</a:t>
            </a:r>
            <a:r>
              <a:rPr kumimoji="1" lang="zh-CN" altLang="en-US" sz="3200" dirty="0">
                <a:latin typeface="Microsoft YaHei" panose="020B0503020204020204" pitchFamily="34" charset="-122"/>
                <a:ea typeface="Microsoft YaHei" panose="020B0503020204020204" pitchFamily="34" charset="-122"/>
              </a:rPr>
              <a:t> 著名科学家</a:t>
            </a:r>
          </a:p>
        </p:txBody>
      </p:sp>
      <p:pic>
        <p:nvPicPr>
          <p:cNvPr id="5" name="图片 4">
            <a:extLst>
              <a:ext uri="{FF2B5EF4-FFF2-40B4-BE49-F238E27FC236}">
                <a16:creationId xmlns:a16="http://schemas.microsoft.com/office/drawing/2014/main" id="{EA67A426-AE24-564D-A187-DD1D06A21AA3}"/>
              </a:ext>
            </a:extLst>
          </p:cNvPr>
          <p:cNvPicPr>
            <a:picLocks noChangeAspect="1"/>
          </p:cNvPicPr>
          <p:nvPr/>
        </p:nvPicPr>
        <p:blipFill>
          <a:blip r:embed="rId2"/>
          <a:stretch>
            <a:fillRect/>
          </a:stretch>
        </p:blipFill>
        <p:spPr>
          <a:xfrm>
            <a:off x="2558034" y="1297734"/>
            <a:ext cx="6819900" cy="4927600"/>
          </a:xfrm>
          <a:prstGeom prst="rect">
            <a:avLst/>
          </a:prstGeom>
        </p:spPr>
      </p:pic>
    </p:spTree>
    <p:extLst>
      <p:ext uri="{BB962C8B-B14F-4D97-AF65-F5344CB8AC3E}">
        <p14:creationId xmlns:p14="http://schemas.microsoft.com/office/powerpoint/2010/main" val="1559361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110388" y="1552777"/>
            <a:ext cx="4778330" cy="4378042"/>
          </a:xfrm>
          <a:prstGeom prst="rect">
            <a:avLst/>
          </a:prstGeom>
          <a:blipFill rotWithShape="1">
            <a:blip r:embed="rId7">
              <a:alphaModFix amt="71000"/>
            </a:blip>
            <a:stretch>
              <a:fillRect/>
            </a:stretch>
          </a:bli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619"/>
          </a:p>
        </p:txBody>
      </p:sp>
      <p:sp>
        <p:nvSpPr>
          <p:cNvPr id="2" name="PA-装饰 矩形 1"/>
          <p:cNvSpPr/>
          <p:nvPr>
            <p:custDataLst>
              <p:tags r:id="rId2"/>
            </p:custDataLst>
          </p:nvPr>
        </p:nvSpPr>
        <p:spPr>
          <a:xfrm>
            <a:off x="6416536" y="885469"/>
            <a:ext cx="4549159" cy="543995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2225" tIns="41113" rIns="82225" bIns="41113" rtlCol="0" anchor="ctr"/>
          <a:lstStyle/>
          <a:p>
            <a:pPr algn="ctr"/>
            <a:endParaRPr lang="zh-CN" altLang="en-US" sz="1619"/>
          </a:p>
        </p:txBody>
      </p:sp>
      <p:sp>
        <p:nvSpPr>
          <p:cNvPr id="8" name="PA-文本 Rectangle 97">
            <a:extLst>
              <a:ext uri="{FF2B5EF4-FFF2-40B4-BE49-F238E27FC236}">
                <a16:creationId xmlns:a16="http://schemas.microsoft.com/office/drawing/2014/main" id="{CD449A9C-7DE6-314A-9040-0B4566B805F4}"/>
              </a:ext>
            </a:extLst>
          </p:cNvPr>
          <p:cNvSpPr>
            <a:spLocks noChangeArrowheads="1"/>
          </p:cNvSpPr>
          <p:nvPr>
            <p:custDataLst>
              <p:tags r:id="rId3"/>
            </p:custDataLst>
          </p:nvPr>
        </p:nvSpPr>
        <p:spPr bwMode="auto">
          <a:xfrm>
            <a:off x="6791721" y="2457796"/>
            <a:ext cx="3560445" cy="3581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nSpc>
                <a:spcPct val="200000"/>
              </a:lnSpc>
            </a:pPr>
            <a:r>
              <a:rPr lang="en-US" altLang="zh-CN" sz="2400" b="1" spc="300" dirty="0">
                <a:latin typeface="微软雅黑" panose="020B0503020204020204" pitchFamily="34" charset="-122"/>
                <a:ea typeface="微软雅黑" panose="020B0503020204020204" pitchFamily="34" charset="-122"/>
              </a:rPr>
              <a:t>Part 1 </a:t>
            </a:r>
            <a:r>
              <a:rPr lang="zh-CN" altLang="en-US" sz="2400" b="1" spc="300" dirty="0">
                <a:latin typeface="微软雅黑" panose="020B0503020204020204" pitchFamily="34" charset="-122"/>
                <a:ea typeface="微软雅黑" panose="020B0503020204020204" pitchFamily="34" charset="-122"/>
              </a:rPr>
              <a:t>个人简介</a:t>
            </a:r>
          </a:p>
          <a:p>
            <a:pPr lvl="0">
              <a:lnSpc>
                <a:spcPct val="200000"/>
              </a:lnSpc>
            </a:pPr>
            <a:r>
              <a:rPr lang="en-US" altLang="zh-CN" sz="2400" b="1" spc="300" dirty="0">
                <a:latin typeface="微软雅黑" panose="020B0503020204020204" pitchFamily="34" charset="-122"/>
                <a:ea typeface="微软雅黑" panose="020B0503020204020204" pitchFamily="34" charset="-122"/>
              </a:rPr>
              <a:t>Part 2 </a:t>
            </a:r>
            <a:r>
              <a:rPr lang="zh-CN" altLang="en-US" sz="2400" b="1" spc="300" dirty="0">
                <a:latin typeface="微软雅黑" panose="020B0503020204020204" pitchFamily="34" charset="-122"/>
                <a:ea typeface="微软雅黑" panose="020B0503020204020204" pitchFamily="34" charset="-122"/>
              </a:rPr>
              <a:t>课程安排</a:t>
            </a:r>
          </a:p>
          <a:p>
            <a:pPr lvl="0">
              <a:lnSpc>
                <a:spcPct val="200000"/>
              </a:lnSpc>
            </a:pPr>
            <a:r>
              <a:rPr lang="en-US" altLang="zh-CN" sz="2400" b="1" spc="300" dirty="0">
                <a:latin typeface="微软雅黑" panose="020B0503020204020204" pitchFamily="34" charset="-122"/>
                <a:ea typeface="微软雅黑" panose="020B0503020204020204" pitchFamily="34" charset="-122"/>
              </a:rPr>
              <a:t>Part 3 </a:t>
            </a:r>
            <a:r>
              <a:rPr lang="zh-CN" altLang="en-US" sz="2400" b="1" spc="300" dirty="0">
                <a:latin typeface="微软雅黑" panose="020B0503020204020204" pitchFamily="34" charset="-122"/>
                <a:ea typeface="微软雅黑" panose="020B0503020204020204" pitchFamily="34" charset="-122"/>
              </a:rPr>
              <a:t>绪论</a:t>
            </a:r>
            <a:endParaRPr lang="en-US" altLang="zh-CN" sz="2400" b="1" spc="300" dirty="0">
              <a:latin typeface="微软雅黑" panose="020B0503020204020204" pitchFamily="34" charset="-122"/>
              <a:ea typeface="微软雅黑" panose="020B0503020204020204" pitchFamily="34" charset="-122"/>
            </a:endParaRPr>
          </a:p>
          <a:p>
            <a:pPr lvl="0">
              <a:lnSpc>
                <a:spcPct val="200000"/>
              </a:lnSpc>
            </a:pPr>
            <a:r>
              <a:rPr lang="en-US" altLang="zh-CN" sz="2400" b="1" spc="300" dirty="0">
                <a:latin typeface="微软雅黑" panose="020B0503020204020204" pitchFamily="34" charset="-122"/>
                <a:ea typeface="微软雅黑" panose="020B0503020204020204" pitchFamily="34" charset="-122"/>
              </a:rPr>
              <a:t>Part 4 </a:t>
            </a:r>
            <a:r>
              <a:rPr lang="zh-CN" altLang="en-US" sz="2400" b="1" spc="300" dirty="0">
                <a:latin typeface="微软雅黑" panose="020B0503020204020204" pitchFamily="34" charset="-122"/>
                <a:ea typeface="微软雅黑" panose="020B0503020204020204" pitchFamily="34" charset="-122"/>
              </a:rPr>
              <a:t>数学基础</a:t>
            </a:r>
            <a:endParaRPr lang="en-US" altLang="zh-CN" sz="2400" b="1" spc="300" dirty="0">
              <a:latin typeface="微软雅黑" panose="020B0503020204020204" pitchFamily="34" charset="-122"/>
              <a:ea typeface="微软雅黑" panose="020B0503020204020204" pitchFamily="34" charset="-122"/>
            </a:endParaRPr>
          </a:p>
          <a:p>
            <a:pPr lvl="0">
              <a:lnSpc>
                <a:spcPct val="200000"/>
              </a:lnSpc>
            </a:pPr>
            <a:r>
              <a:rPr lang="en-US" altLang="zh-CN" sz="2400" b="1" spc="300" dirty="0">
                <a:latin typeface="微软雅黑" panose="020B0503020204020204" pitchFamily="34" charset="-122"/>
                <a:ea typeface="微软雅黑" panose="020B0503020204020204" pitchFamily="34" charset="-122"/>
                <a:sym typeface="+mn-ea"/>
              </a:rPr>
              <a:t>Part</a:t>
            </a:r>
            <a:r>
              <a:rPr lang="zh-CN" altLang="en-US" sz="2400" b="1" spc="300" dirty="0">
                <a:latin typeface="微软雅黑" panose="020B0503020204020204" pitchFamily="34" charset="-122"/>
                <a:ea typeface="微软雅黑" panose="020B0503020204020204" pitchFamily="34" charset="-122"/>
                <a:sym typeface="+mn-ea"/>
              </a:rPr>
              <a:t> </a:t>
            </a:r>
            <a:r>
              <a:rPr lang="en-US" altLang="zh-CN" sz="2400" b="1" spc="300" dirty="0">
                <a:latin typeface="微软雅黑" panose="020B0503020204020204" pitchFamily="34" charset="-122"/>
                <a:ea typeface="微软雅黑" panose="020B0503020204020204" pitchFamily="34" charset="-122"/>
                <a:sym typeface="+mn-ea"/>
              </a:rPr>
              <a:t>5 Q&amp;A</a:t>
            </a:r>
            <a:endParaRPr lang="zh-CN" altLang="en-US" sz="2400" b="1" spc="300" dirty="0">
              <a:latin typeface="微软雅黑" panose="020B0503020204020204" pitchFamily="34" charset="-122"/>
              <a:ea typeface="微软雅黑" panose="020B0503020204020204" pitchFamily="34" charset="-122"/>
            </a:endParaRPr>
          </a:p>
        </p:txBody>
      </p:sp>
      <p:sp>
        <p:nvSpPr>
          <p:cNvPr id="9" name="装饰 PA-任意多边形 16">
            <a:extLst>
              <a:ext uri="{FF2B5EF4-FFF2-40B4-BE49-F238E27FC236}">
                <a16:creationId xmlns:a16="http://schemas.microsoft.com/office/drawing/2014/main" id="{C3E29DFC-F5F2-CB4B-8326-53B8D2EEC023}"/>
              </a:ext>
            </a:extLst>
          </p:cNvPr>
          <p:cNvSpPr>
            <a:spLocks noChangeArrowheads="1"/>
          </p:cNvSpPr>
          <p:nvPr>
            <p:custDataLst>
              <p:tags r:id="rId4"/>
            </p:custDataLst>
          </p:nvPr>
        </p:nvSpPr>
        <p:spPr bwMode="auto">
          <a:xfrm>
            <a:off x="7812515" y="1205707"/>
            <a:ext cx="1757200" cy="931851"/>
          </a:xfrm>
          <a:custGeom>
            <a:avLst/>
            <a:gdLst/>
            <a:ahLst/>
            <a:cxnLst/>
            <a:rect l="l" t="t" r="r" b="b"/>
            <a:pathLst>
              <a:path w="1314510" h="829619">
                <a:moveTo>
                  <a:pt x="241269" y="704548"/>
                </a:moveTo>
                <a:cubicBezTo>
                  <a:pt x="227456" y="704548"/>
                  <a:pt x="216552" y="709278"/>
                  <a:pt x="208557" y="718737"/>
                </a:cubicBezTo>
                <a:cubicBezTo>
                  <a:pt x="200562" y="728197"/>
                  <a:pt x="196565" y="741173"/>
                  <a:pt x="196565" y="757665"/>
                </a:cubicBezTo>
                <a:cubicBezTo>
                  <a:pt x="196565" y="773655"/>
                  <a:pt x="200604" y="786254"/>
                  <a:pt x="208683" y="795463"/>
                </a:cubicBezTo>
                <a:cubicBezTo>
                  <a:pt x="216761" y="804672"/>
                  <a:pt x="227623" y="809276"/>
                  <a:pt x="241269" y="809276"/>
                </a:cubicBezTo>
                <a:cubicBezTo>
                  <a:pt x="255333" y="809276"/>
                  <a:pt x="266049" y="804776"/>
                  <a:pt x="273416" y="795777"/>
                </a:cubicBezTo>
                <a:cubicBezTo>
                  <a:pt x="280783" y="786777"/>
                  <a:pt x="284467" y="773864"/>
                  <a:pt x="284467" y="757037"/>
                </a:cubicBezTo>
                <a:cubicBezTo>
                  <a:pt x="284467" y="740127"/>
                  <a:pt x="280783" y="727151"/>
                  <a:pt x="273416" y="718110"/>
                </a:cubicBezTo>
                <a:cubicBezTo>
                  <a:pt x="266049" y="709068"/>
                  <a:pt x="255333" y="704548"/>
                  <a:pt x="241269" y="704548"/>
                </a:cubicBezTo>
                <a:close/>
                <a:moveTo>
                  <a:pt x="769018" y="704045"/>
                </a:moveTo>
                <a:cubicBezTo>
                  <a:pt x="759223" y="704045"/>
                  <a:pt x="750747" y="707687"/>
                  <a:pt x="743589" y="714970"/>
                </a:cubicBezTo>
                <a:cubicBezTo>
                  <a:pt x="736432" y="722253"/>
                  <a:pt x="731932" y="731755"/>
                  <a:pt x="730090" y="743475"/>
                </a:cubicBezTo>
                <a:lnTo>
                  <a:pt x="802672" y="743475"/>
                </a:lnTo>
                <a:cubicBezTo>
                  <a:pt x="802588" y="730918"/>
                  <a:pt x="799616" y="721207"/>
                  <a:pt x="793756" y="714342"/>
                </a:cubicBezTo>
                <a:cubicBezTo>
                  <a:pt x="787896" y="707478"/>
                  <a:pt x="779650" y="704045"/>
                  <a:pt x="769018" y="704045"/>
                </a:cubicBezTo>
                <a:close/>
                <a:moveTo>
                  <a:pt x="1274955" y="684205"/>
                </a:moveTo>
                <a:cubicBezTo>
                  <a:pt x="1286759" y="684205"/>
                  <a:pt x="1297725" y="686256"/>
                  <a:pt x="1307855" y="690358"/>
                </a:cubicBezTo>
                <a:lnTo>
                  <a:pt x="1307855" y="714091"/>
                </a:lnTo>
                <a:cubicBezTo>
                  <a:pt x="1297474" y="707394"/>
                  <a:pt x="1285712" y="704045"/>
                  <a:pt x="1272569" y="704045"/>
                </a:cubicBezTo>
                <a:cubicBezTo>
                  <a:pt x="1264700" y="704045"/>
                  <a:pt x="1258295" y="705761"/>
                  <a:pt x="1253356" y="709194"/>
                </a:cubicBezTo>
                <a:cubicBezTo>
                  <a:pt x="1248417" y="712626"/>
                  <a:pt x="1245947" y="717147"/>
                  <a:pt x="1245947" y="722756"/>
                </a:cubicBezTo>
                <a:cubicBezTo>
                  <a:pt x="1245947" y="728281"/>
                  <a:pt x="1247726" y="732592"/>
                  <a:pt x="1251284" y="735690"/>
                </a:cubicBezTo>
                <a:cubicBezTo>
                  <a:pt x="1254842" y="738787"/>
                  <a:pt x="1262732" y="742764"/>
                  <a:pt x="1274955" y="747619"/>
                </a:cubicBezTo>
                <a:cubicBezTo>
                  <a:pt x="1290442" y="753396"/>
                  <a:pt x="1300907" y="759381"/>
                  <a:pt x="1306348" y="765576"/>
                </a:cubicBezTo>
                <a:cubicBezTo>
                  <a:pt x="1311790" y="771771"/>
                  <a:pt x="1314510" y="779431"/>
                  <a:pt x="1314510" y="788556"/>
                </a:cubicBezTo>
                <a:cubicBezTo>
                  <a:pt x="1314510" y="801281"/>
                  <a:pt x="1309299" y="811306"/>
                  <a:pt x="1298876" y="818631"/>
                </a:cubicBezTo>
                <a:cubicBezTo>
                  <a:pt x="1288454" y="825956"/>
                  <a:pt x="1274955" y="829619"/>
                  <a:pt x="1258379" y="829619"/>
                </a:cubicBezTo>
                <a:cubicBezTo>
                  <a:pt x="1243980" y="829619"/>
                  <a:pt x="1231422" y="826898"/>
                  <a:pt x="1220707" y="821457"/>
                </a:cubicBezTo>
                <a:lnTo>
                  <a:pt x="1220707" y="796342"/>
                </a:lnTo>
                <a:cubicBezTo>
                  <a:pt x="1233097" y="805300"/>
                  <a:pt x="1246450" y="809778"/>
                  <a:pt x="1260765" y="809778"/>
                </a:cubicBezTo>
                <a:cubicBezTo>
                  <a:pt x="1279936" y="809778"/>
                  <a:pt x="1289521" y="803500"/>
                  <a:pt x="1289521" y="790942"/>
                </a:cubicBezTo>
                <a:cubicBezTo>
                  <a:pt x="1289521" y="785584"/>
                  <a:pt x="1287428" y="781168"/>
                  <a:pt x="1283242" y="777694"/>
                </a:cubicBezTo>
                <a:cubicBezTo>
                  <a:pt x="1279057" y="774220"/>
                  <a:pt x="1270560" y="770097"/>
                  <a:pt x="1257751" y="765325"/>
                </a:cubicBezTo>
                <a:cubicBezTo>
                  <a:pt x="1242347" y="759130"/>
                  <a:pt x="1232343" y="752998"/>
                  <a:pt x="1227739" y="746929"/>
                </a:cubicBezTo>
                <a:cubicBezTo>
                  <a:pt x="1223135" y="740859"/>
                  <a:pt x="1220832" y="733513"/>
                  <a:pt x="1220832" y="724891"/>
                </a:cubicBezTo>
                <a:cubicBezTo>
                  <a:pt x="1220832" y="712584"/>
                  <a:pt x="1226044" y="702727"/>
                  <a:pt x="1236466" y="695318"/>
                </a:cubicBezTo>
                <a:cubicBezTo>
                  <a:pt x="1246889" y="687909"/>
                  <a:pt x="1259718" y="684205"/>
                  <a:pt x="1274955" y="684205"/>
                </a:cubicBezTo>
                <a:close/>
                <a:moveTo>
                  <a:pt x="965815" y="684205"/>
                </a:moveTo>
                <a:cubicBezTo>
                  <a:pt x="981052" y="684205"/>
                  <a:pt x="992646" y="689081"/>
                  <a:pt x="1000599" y="698834"/>
                </a:cubicBezTo>
                <a:cubicBezTo>
                  <a:pt x="1008552" y="708587"/>
                  <a:pt x="1012529" y="722798"/>
                  <a:pt x="1012529" y="741466"/>
                </a:cubicBezTo>
                <a:lnTo>
                  <a:pt x="1012529" y="826354"/>
                </a:lnTo>
                <a:lnTo>
                  <a:pt x="988042" y="826354"/>
                </a:lnTo>
                <a:lnTo>
                  <a:pt x="988042" y="747368"/>
                </a:lnTo>
                <a:cubicBezTo>
                  <a:pt x="988042" y="718821"/>
                  <a:pt x="977619" y="704548"/>
                  <a:pt x="956774" y="704548"/>
                </a:cubicBezTo>
                <a:cubicBezTo>
                  <a:pt x="945975" y="704548"/>
                  <a:pt x="937101" y="708566"/>
                  <a:pt x="930152" y="716603"/>
                </a:cubicBezTo>
                <a:cubicBezTo>
                  <a:pt x="923204" y="724639"/>
                  <a:pt x="919730" y="734811"/>
                  <a:pt x="919730" y="747117"/>
                </a:cubicBezTo>
                <a:lnTo>
                  <a:pt x="919730" y="826354"/>
                </a:lnTo>
                <a:lnTo>
                  <a:pt x="895117" y="826354"/>
                </a:lnTo>
                <a:lnTo>
                  <a:pt x="895117" y="687470"/>
                </a:lnTo>
                <a:lnTo>
                  <a:pt x="919730" y="687470"/>
                </a:lnTo>
                <a:lnTo>
                  <a:pt x="919730" y="710450"/>
                </a:lnTo>
                <a:lnTo>
                  <a:pt x="920232" y="710450"/>
                </a:lnTo>
                <a:cubicBezTo>
                  <a:pt x="930697" y="692953"/>
                  <a:pt x="945891" y="684205"/>
                  <a:pt x="965815" y="684205"/>
                </a:cubicBezTo>
                <a:close/>
                <a:moveTo>
                  <a:pt x="769395" y="684205"/>
                </a:moveTo>
                <a:cubicBezTo>
                  <a:pt x="787561" y="684205"/>
                  <a:pt x="801751" y="690044"/>
                  <a:pt x="811964" y="701722"/>
                </a:cubicBezTo>
                <a:cubicBezTo>
                  <a:pt x="822178" y="713401"/>
                  <a:pt x="827284" y="729746"/>
                  <a:pt x="827284" y="750759"/>
                </a:cubicBezTo>
                <a:lnTo>
                  <a:pt x="827284" y="763191"/>
                </a:lnTo>
                <a:lnTo>
                  <a:pt x="730090" y="763191"/>
                </a:lnTo>
                <a:cubicBezTo>
                  <a:pt x="730509" y="778008"/>
                  <a:pt x="734569" y="789456"/>
                  <a:pt x="742271" y="797535"/>
                </a:cubicBezTo>
                <a:cubicBezTo>
                  <a:pt x="749973" y="805613"/>
                  <a:pt x="760730" y="809653"/>
                  <a:pt x="774543" y="809653"/>
                </a:cubicBezTo>
                <a:cubicBezTo>
                  <a:pt x="790114" y="809653"/>
                  <a:pt x="804388" y="804672"/>
                  <a:pt x="817364" y="794710"/>
                </a:cubicBezTo>
                <a:lnTo>
                  <a:pt x="817364" y="816685"/>
                </a:lnTo>
                <a:cubicBezTo>
                  <a:pt x="805142" y="825308"/>
                  <a:pt x="788942" y="829619"/>
                  <a:pt x="768767" y="829619"/>
                </a:cubicBezTo>
                <a:cubicBezTo>
                  <a:pt x="748675" y="829619"/>
                  <a:pt x="732999" y="823257"/>
                  <a:pt x="721740" y="810532"/>
                </a:cubicBezTo>
                <a:cubicBezTo>
                  <a:pt x="710480" y="797807"/>
                  <a:pt x="704850" y="780143"/>
                  <a:pt x="704850" y="757540"/>
                </a:cubicBezTo>
                <a:cubicBezTo>
                  <a:pt x="704850" y="736276"/>
                  <a:pt x="711024" y="718737"/>
                  <a:pt x="723372" y="704924"/>
                </a:cubicBezTo>
                <a:cubicBezTo>
                  <a:pt x="735720" y="691111"/>
                  <a:pt x="751061" y="684205"/>
                  <a:pt x="769395" y="684205"/>
                </a:cubicBezTo>
                <a:close/>
                <a:moveTo>
                  <a:pt x="451465" y="684205"/>
                </a:moveTo>
                <a:cubicBezTo>
                  <a:pt x="466702" y="684205"/>
                  <a:pt x="478296" y="689081"/>
                  <a:pt x="486249" y="698834"/>
                </a:cubicBezTo>
                <a:cubicBezTo>
                  <a:pt x="494202" y="708587"/>
                  <a:pt x="498179" y="722798"/>
                  <a:pt x="498179" y="741466"/>
                </a:cubicBezTo>
                <a:lnTo>
                  <a:pt x="498179" y="826354"/>
                </a:lnTo>
                <a:lnTo>
                  <a:pt x="473692" y="826354"/>
                </a:lnTo>
                <a:lnTo>
                  <a:pt x="473692" y="747368"/>
                </a:lnTo>
                <a:cubicBezTo>
                  <a:pt x="473692" y="718821"/>
                  <a:pt x="463269" y="704548"/>
                  <a:pt x="442424" y="704548"/>
                </a:cubicBezTo>
                <a:cubicBezTo>
                  <a:pt x="431625" y="704548"/>
                  <a:pt x="422751" y="708566"/>
                  <a:pt x="415802" y="716603"/>
                </a:cubicBezTo>
                <a:cubicBezTo>
                  <a:pt x="408854" y="724639"/>
                  <a:pt x="405380" y="734811"/>
                  <a:pt x="405380" y="747117"/>
                </a:cubicBezTo>
                <a:lnTo>
                  <a:pt x="405380" y="826354"/>
                </a:lnTo>
                <a:lnTo>
                  <a:pt x="380768" y="826354"/>
                </a:lnTo>
                <a:lnTo>
                  <a:pt x="380768" y="687470"/>
                </a:lnTo>
                <a:lnTo>
                  <a:pt x="405380" y="687470"/>
                </a:lnTo>
                <a:lnTo>
                  <a:pt x="405380" y="710450"/>
                </a:lnTo>
                <a:lnTo>
                  <a:pt x="405882" y="710450"/>
                </a:lnTo>
                <a:cubicBezTo>
                  <a:pt x="416347" y="692953"/>
                  <a:pt x="431541" y="684205"/>
                  <a:pt x="451465" y="684205"/>
                </a:cubicBezTo>
                <a:close/>
                <a:moveTo>
                  <a:pt x="242776" y="684205"/>
                </a:moveTo>
                <a:cubicBezTo>
                  <a:pt x="263621" y="684205"/>
                  <a:pt x="279967" y="690588"/>
                  <a:pt x="291813" y="703355"/>
                </a:cubicBezTo>
                <a:cubicBezTo>
                  <a:pt x="303658" y="716121"/>
                  <a:pt x="309581" y="733764"/>
                  <a:pt x="309581" y="756284"/>
                </a:cubicBezTo>
                <a:cubicBezTo>
                  <a:pt x="309581" y="778217"/>
                  <a:pt x="303261" y="795923"/>
                  <a:pt x="290620" y="809402"/>
                </a:cubicBezTo>
                <a:cubicBezTo>
                  <a:pt x="277979" y="822880"/>
                  <a:pt x="261026" y="829619"/>
                  <a:pt x="239762" y="829619"/>
                </a:cubicBezTo>
                <a:cubicBezTo>
                  <a:pt x="219001" y="829619"/>
                  <a:pt x="202425" y="823089"/>
                  <a:pt x="190035" y="810030"/>
                </a:cubicBezTo>
                <a:cubicBezTo>
                  <a:pt x="177645" y="796970"/>
                  <a:pt x="171450" y="779766"/>
                  <a:pt x="171450" y="758419"/>
                </a:cubicBezTo>
                <a:cubicBezTo>
                  <a:pt x="171450" y="735481"/>
                  <a:pt x="177854" y="717377"/>
                  <a:pt x="190663" y="704108"/>
                </a:cubicBezTo>
                <a:cubicBezTo>
                  <a:pt x="203471" y="690839"/>
                  <a:pt x="220843" y="684205"/>
                  <a:pt x="242776" y="684205"/>
                </a:cubicBezTo>
                <a:close/>
                <a:moveTo>
                  <a:pt x="72707" y="684205"/>
                </a:moveTo>
                <a:cubicBezTo>
                  <a:pt x="85432" y="684205"/>
                  <a:pt x="96315" y="686465"/>
                  <a:pt x="105357" y="690986"/>
                </a:cubicBezTo>
                <a:lnTo>
                  <a:pt x="105357" y="715347"/>
                </a:lnTo>
                <a:cubicBezTo>
                  <a:pt x="95562" y="708147"/>
                  <a:pt x="84679" y="704548"/>
                  <a:pt x="72707" y="704548"/>
                </a:cubicBezTo>
                <a:cubicBezTo>
                  <a:pt x="58643" y="704548"/>
                  <a:pt x="47195" y="709424"/>
                  <a:pt x="38363" y="719177"/>
                </a:cubicBezTo>
                <a:cubicBezTo>
                  <a:pt x="29531" y="728930"/>
                  <a:pt x="25115" y="741927"/>
                  <a:pt x="25115" y="758168"/>
                </a:cubicBezTo>
                <a:cubicBezTo>
                  <a:pt x="25115" y="774157"/>
                  <a:pt x="29280" y="786673"/>
                  <a:pt x="37610" y="795714"/>
                </a:cubicBezTo>
                <a:cubicBezTo>
                  <a:pt x="45939" y="804755"/>
                  <a:pt x="57178" y="809276"/>
                  <a:pt x="71326" y="809276"/>
                </a:cubicBezTo>
                <a:cubicBezTo>
                  <a:pt x="83297" y="809276"/>
                  <a:pt x="94599" y="805341"/>
                  <a:pt x="105231" y="797472"/>
                </a:cubicBezTo>
                <a:lnTo>
                  <a:pt x="105231" y="820075"/>
                </a:lnTo>
                <a:cubicBezTo>
                  <a:pt x="94599" y="826438"/>
                  <a:pt x="81791" y="829619"/>
                  <a:pt x="66805" y="829619"/>
                </a:cubicBezTo>
                <a:cubicBezTo>
                  <a:pt x="46714" y="829619"/>
                  <a:pt x="30556" y="823173"/>
                  <a:pt x="18334" y="810281"/>
                </a:cubicBezTo>
                <a:cubicBezTo>
                  <a:pt x="6111" y="797388"/>
                  <a:pt x="0" y="780687"/>
                  <a:pt x="0" y="760177"/>
                </a:cubicBezTo>
                <a:cubicBezTo>
                  <a:pt x="0" y="737406"/>
                  <a:pt x="6593" y="719051"/>
                  <a:pt x="19778" y="705113"/>
                </a:cubicBezTo>
                <a:cubicBezTo>
                  <a:pt x="32963" y="691174"/>
                  <a:pt x="50606" y="684205"/>
                  <a:pt x="72707" y="684205"/>
                </a:cubicBezTo>
                <a:close/>
                <a:moveTo>
                  <a:pt x="1127289" y="646281"/>
                </a:moveTo>
                <a:lnTo>
                  <a:pt x="1127289" y="687470"/>
                </a:lnTo>
                <a:lnTo>
                  <a:pt x="1161822" y="687470"/>
                </a:lnTo>
                <a:lnTo>
                  <a:pt x="1161822" y="707812"/>
                </a:lnTo>
                <a:lnTo>
                  <a:pt x="1127289" y="707812"/>
                </a:lnTo>
                <a:lnTo>
                  <a:pt x="1127289" y="783659"/>
                </a:lnTo>
                <a:cubicBezTo>
                  <a:pt x="1127289" y="792784"/>
                  <a:pt x="1128838" y="799314"/>
                  <a:pt x="1131936" y="803249"/>
                </a:cubicBezTo>
                <a:cubicBezTo>
                  <a:pt x="1135033" y="807183"/>
                  <a:pt x="1140182" y="809150"/>
                  <a:pt x="1147381" y="809150"/>
                </a:cubicBezTo>
                <a:cubicBezTo>
                  <a:pt x="1152906" y="809150"/>
                  <a:pt x="1157720" y="807602"/>
                  <a:pt x="1161822" y="804504"/>
                </a:cubicBezTo>
                <a:lnTo>
                  <a:pt x="1161822" y="824973"/>
                </a:lnTo>
                <a:cubicBezTo>
                  <a:pt x="1156464" y="827903"/>
                  <a:pt x="1149223" y="829368"/>
                  <a:pt x="1140098" y="829368"/>
                </a:cubicBezTo>
                <a:cubicBezTo>
                  <a:pt x="1115234" y="829368"/>
                  <a:pt x="1102802" y="815597"/>
                  <a:pt x="1102802" y="788054"/>
                </a:cubicBezTo>
                <a:lnTo>
                  <a:pt x="1102802" y="707812"/>
                </a:lnTo>
                <a:lnTo>
                  <a:pt x="1078943" y="707812"/>
                </a:lnTo>
                <a:lnTo>
                  <a:pt x="1078943" y="687470"/>
                </a:lnTo>
                <a:lnTo>
                  <a:pt x="1102802" y="687470"/>
                </a:lnTo>
                <a:lnTo>
                  <a:pt x="1102802" y="654067"/>
                </a:lnTo>
                <a:close/>
                <a:moveTo>
                  <a:pt x="612939" y="646281"/>
                </a:moveTo>
                <a:lnTo>
                  <a:pt x="612939" y="687470"/>
                </a:lnTo>
                <a:lnTo>
                  <a:pt x="647472" y="687470"/>
                </a:lnTo>
                <a:lnTo>
                  <a:pt x="647472" y="707812"/>
                </a:lnTo>
                <a:lnTo>
                  <a:pt x="612939" y="707812"/>
                </a:lnTo>
                <a:lnTo>
                  <a:pt x="612939" y="783659"/>
                </a:lnTo>
                <a:cubicBezTo>
                  <a:pt x="612939" y="792784"/>
                  <a:pt x="614488" y="799314"/>
                  <a:pt x="617586" y="803249"/>
                </a:cubicBezTo>
                <a:cubicBezTo>
                  <a:pt x="620683" y="807183"/>
                  <a:pt x="625832" y="809150"/>
                  <a:pt x="633031" y="809150"/>
                </a:cubicBezTo>
                <a:cubicBezTo>
                  <a:pt x="638556" y="809150"/>
                  <a:pt x="643370" y="807602"/>
                  <a:pt x="647472" y="804504"/>
                </a:cubicBezTo>
                <a:lnTo>
                  <a:pt x="647472" y="824973"/>
                </a:lnTo>
                <a:cubicBezTo>
                  <a:pt x="642114" y="827903"/>
                  <a:pt x="634873" y="829368"/>
                  <a:pt x="625748" y="829368"/>
                </a:cubicBezTo>
                <a:cubicBezTo>
                  <a:pt x="600884" y="829368"/>
                  <a:pt x="588452" y="815597"/>
                  <a:pt x="588452" y="788054"/>
                </a:cubicBezTo>
                <a:lnTo>
                  <a:pt x="588452" y="707812"/>
                </a:lnTo>
                <a:lnTo>
                  <a:pt x="564593" y="707812"/>
                </a:lnTo>
                <a:lnTo>
                  <a:pt x="564593" y="687470"/>
                </a:lnTo>
                <a:lnTo>
                  <a:pt x="588452" y="687470"/>
                </a:lnTo>
                <a:lnTo>
                  <a:pt x="588452" y="654067"/>
                </a:lnTo>
                <a:close/>
                <a:moveTo>
                  <a:pt x="215731" y="345197"/>
                </a:moveTo>
                <a:lnTo>
                  <a:pt x="215731" y="408859"/>
                </a:lnTo>
                <a:lnTo>
                  <a:pt x="492328" y="408859"/>
                </a:lnTo>
                <a:lnTo>
                  <a:pt x="492328" y="345197"/>
                </a:lnTo>
                <a:close/>
                <a:moveTo>
                  <a:pt x="993070" y="262877"/>
                </a:moveTo>
                <a:lnTo>
                  <a:pt x="993070" y="285378"/>
                </a:lnTo>
                <a:cubicBezTo>
                  <a:pt x="1006973" y="305135"/>
                  <a:pt x="1022888" y="322879"/>
                  <a:pt x="1040816" y="338612"/>
                </a:cubicBezTo>
                <a:cubicBezTo>
                  <a:pt x="1071548" y="317391"/>
                  <a:pt x="1102282" y="292146"/>
                  <a:pt x="1133014" y="262877"/>
                </a:cubicBezTo>
                <a:close/>
                <a:moveTo>
                  <a:pt x="782878" y="262877"/>
                </a:moveTo>
                <a:cubicBezTo>
                  <a:pt x="805196" y="279341"/>
                  <a:pt x="829526" y="298366"/>
                  <a:pt x="855869" y="319952"/>
                </a:cubicBezTo>
                <a:lnTo>
                  <a:pt x="810867" y="368796"/>
                </a:lnTo>
                <a:cubicBezTo>
                  <a:pt x="848551" y="351234"/>
                  <a:pt x="884223" y="333307"/>
                  <a:pt x="917883" y="315013"/>
                </a:cubicBezTo>
                <a:lnTo>
                  <a:pt x="917883" y="262877"/>
                </a:lnTo>
                <a:close/>
                <a:moveTo>
                  <a:pt x="215731" y="214582"/>
                </a:moveTo>
                <a:lnTo>
                  <a:pt x="215731" y="274951"/>
                </a:lnTo>
                <a:lnTo>
                  <a:pt x="492328" y="274951"/>
                </a:lnTo>
                <a:lnTo>
                  <a:pt x="492328" y="214582"/>
                </a:lnTo>
                <a:close/>
                <a:moveTo>
                  <a:pt x="215731" y="83967"/>
                </a:moveTo>
                <a:lnTo>
                  <a:pt x="215731" y="144335"/>
                </a:lnTo>
                <a:lnTo>
                  <a:pt x="492328" y="144335"/>
                </a:lnTo>
                <a:lnTo>
                  <a:pt x="492328" y="83967"/>
                </a:lnTo>
                <a:close/>
                <a:moveTo>
                  <a:pt x="137801" y="11525"/>
                </a:moveTo>
                <a:lnTo>
                  <a:pt x="570258" y="11525"/>
                </a:lnTo>
                <a:lnTo>
                  <a:pt x="570258" y="518619"/>
                </a:lnTo>
                <a:lnTo>
                  <a:pt x="492328" y="518619"/>
                </a:lnTo>
                <a:lnTo>
                  <a:pt x="492328" y="481301"/>
                </a:lnTo>
                <a:lnTo>
                  <a:pt x="215731" y="481301"/>
                </a:lnTo>
                <a:lnTo>
                  <a:pt x="215731" y="518619"/>
                </a:lnTo>
                <a:lnTo>
                  <a:pt x="137801" y="518619"/>
                </a:lnTo>
                <a:close/>
                <a:moveTo>
                  <a:pt x="729095" y="0"/>
                </a:moveTo>
                <a:lnTo>
                  <a:pt x="1149479" y="0"/>
                </a:lnTo>
                <a:lnTo>
                  <a:pt x="1149479" y="198667"/>
                </a:lnTo>
                <a:lnTo>
                  <a:pt x="1225762" y="198667"/>
                </a:lnTo>
                <a:lnTo>
                  <a:pt x="1225762" y="262877"/>
                </a:lnTo>
                <a:lnTo>
                  <a:pt x="1139051" y="262877"/>
                </a:lnTo>
                <a:lnTo>
                  <a:pt x="1190090" y="316111"/>
                </a:lnTo>
                <a:cubicBezTo>
                  <a:pt x="1157528" y="337697"/>
                  <a:pt x="1126612" y="358917"/>
                  <a:pt x="1097342" y="379772"/>
                </a:cubicBezTo>
                <a:cubicBezTo>
                  <a:pt x="1134661" y="401724"/>
                  <a:pt x="1177834" y="418737"/>
                  <a:pt x="1226860" y="430811"/>
                </a:cubicBezTo>
                <a:cubicBezTo>
                  <a:pt x="1204908" y="460080"/>
                  <a:pt x="1188626" y="482947"/>
                  <a:pt x="1178016" y="499411"/>
                </a:cubicBezTo>
                <a:cubicBezTo>
                  <a:pt x="1104477" y="473069"/>
                  <a:pt x="1042828" y="431177"/>
                  <a:pt x="993070" y="373735"/>
                </a:cubicBezTo>
                <a:lnTo>
                  <a:pt x="993070" y="433555"/>
                </a:lnTo>
                <a:cubicBezTo>
                  <a:pt x="993070" y="488435"/>
                  <a:pt x="970203" y="516973"/>
                  <a:pt x="924469" y="519168"/>
                </a:cubicBezTo>
                <a:cubicBezTo>
                  <a:pt x="902517" y="520632"/>
                  <a:pt x="875077" y="521546"/>
                  <a:pt x="842149" y="521912"/>
                </a:cubicBezTo>
                <a:cubicBezTo>
                  <a:pt x="836660" y="494472"/>
                  <a:pt x="831172" y="471056"/>
                  <a:pt x="825684" y="451665"/>
                </a:cubicBezTo>
                <a:cubicBezTo>
                  <a:pt x="851295" y="453495"/>
                  <a:pt x="871052" y="454226"/>
                  <a:pt x="884955" y="453861"/>
                </a:cubicBezTo>
                <a:cubicBezTo>
                  <a:pt x="906907" y="453861"/>
                  <a:pt x="917883" y="442153"/>
                  <a:pt x="917883" y="418737"/>
                </a:cubicBezTo>
                <a:lnTo>
                  <a:pt x="917883" y="390748"/>
                </a:lnTo>
                <a:cubicBezTo>
                  <a:pt x="835197" y="433555"/>
                  <a:pt x="768426" y="469593"/>
                  <a:pt x="717570" y="498862"/>
                </a:cubicBezTo>
                <a:lnTo>
                  <a:pt x="681349" y="426420"/>
                </a:lnTo>
                <a:cubicBezTo>
                  <a:pt x="725253" y="408127"/>
                  <a:pt x="766962" y="389651"/>
                  <a:pt x="806476" y="370991"/>
                </a:cubicBezTo>
                <a:cubicBezTo>
                  <a:pt x="776475" y="342453"/>
                  <a:pt x="748669" y="318489"/>
                  <a:pt x="723058" y="299098"/>
                </a:cubicBezTo>
                <a:lnTo>
                  <a:pt x="754340" y="262877"/>
                </a:lnTo>
                <a:lnTo>
                  <a:pt x="683544" y="262877"/>
                </a:lnTo>
                <a:lnTo>
                  <a:pt x="683544" y="198667"/>
                </a:lnTo>
                <a:lnTo>
                  <a:pt x="1074292" y="198667"/>
                </a:lnTo>
                <a:lnTo>
                  <a:pt x="1074292" y="161897"/>
                </a:lnTo>
                <a:lnTo>
                  <a:pt x="748303" y="161897"/>
                </a:lnTo>
                <a:lnTo>
                  <a:pt x="748303" y="100980"/>
                </a:lnTo>
                <a:lnTo>
                  <a:pt x="1074292" y="100980"/>
                </a:lnTo>
                <a:lnTo>
                  <a:pt x="1074292" y="64210"/>
                </a:lnTo>
                <a:lnTo>
                  <a:pt x="729095" y="64210"/>
                </a:lnTo>
                <a:close/>
              </a:path>
            </a:pathLst>
          </a:cu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68578" tIns="34289" rIns="68578" bIns="34289" numCol="1" spcCol="0" rtlCol="0" fromWordArt="0" anchor="t" anchorCtr="0" forceAA="0" compatLnSpc="1">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r>
              <a:rPr lang="zh-CN" altLang="en-US" sz="3200" b="1" spc="300" dirty="0">
                <a:latin typeface="微软雅黑" panose="020B0503020204020204" pitchFamily="34" charset="-122"/>
                <a:ea typeface="微软雅黑" panose="020B0503020204020204" pitchFamily="34" charset="-122"/>
              </a:rPr>
              <a:t>目录</a:t>
            </a:r>
            <a:endParaRPr lang="en-US" altLang="zh-CN" sz="3200" b="1" spc="300" dirty="0">
              <a:latin typeface="微软雅黑" panose="020B0503020204020204" pitchFamily="34" charset="-122"/>
              <a:ea typeface="微软雅黑" panose="020B0503020204020204" pitchFamily="34" charset="-122"/>
            </a:endParaRPr>
          </a:p>
          <a:p>
            <a:pPr lvl="0" algn="ctr"/>
            <a:r>
              <a:rPr lang="en-US" altLang="zh-CN" sz="2400" spc="300" dirty="0">
                <a:latin typeface="微软雅黑" panose="020B0503020204020204" pitchFamily="34" charset="-122"/>
                <a:ea typeface="微软雅黑" panose="020B0503020204020204" pitchFamily="34" charset="-122"/>
              </a:rPr>
              <a:t>Contents</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B13F8F8-854E-0D4A-8FF2-CC6F809FDF12}"/>
              </a:ext>
            </a:extLst>
          </p:cNvPr>
          <p:cNvSpPr txBox="1"/>
          <p:nvPr/>
        </p:nvSpPr>
        <p:spPr>
          <a:xfrm>
            <a:off x="855024" y="736269"/>
            <a:ext cx="1935678" cy="534390"/>
          </a:xfrm>
          <a:prstGeom prst="rect">
            <a:avLst/>
          </a:prstGeom>
          <a:noFill/>
        </p:spPr>
        <p:txBody>
          <a:bodyPr wrap="square" rtlCol="0">
            <a:spAutoFit/>
          </a:bodyPr>
          <a:lstStyle/>
          <a:p>
            <a:endParaRPr kumimoji="1" lang="zh-CN" altLang="en-US" dirty="0"/>
          </a:p>
        </p:txBody>
      </p:sp>
      <p:sp>
        <p:nvSpPr>
          <p:cNvPr id="3" name="文本框 2">
            <a:extLst>
              <a:ext uri="{FF2B5EF4-FFF2-40B4-BE49-F238E27FC236}">
                <a16:creationId xmlns:a16="http://schemas.microsoft.com/office/drawing/2014/main" id="{DA3AF288-DC77-A144-AD7D-2BD4EC0110C0}"/>
              </a:ext>
            </a:extLst>
          </p:cNvPr>
          <p:cNvSpPr txBox="1"/>
          <p:nvPr/>
        </p:nvSpPr>
        <p:spPr>
          <a:xfrm>
            <a:off x="740228" y="541799"/>
            <a:ext cx="4678439" cy="584775"/>
          </a:xfrm>
          <a:prstGeom prst="rect">
            <a:avLst/>
          </a:prstGeom>
          <a:noFill/>
        </p:spPr>
        <p:txBody>
          <a:bodyPr wrap="square" rtlCol="0">
            <a:spAutoFit/>
          </a:bodyPr>
          <a:lstStyle/>
          <a:p>
            <a:r>
              <a:rPr kumimoji="1" lang="en-US" altLang="zh-CN" sz="3200" dirty="0">
                <a:latin typeface="Microsoft YaHei" panose="020B0503020204020204" pitchFamily="34" charset="-122"/>
                <a:ea typeface="Microsoft YaHei" panose="020B0503020204020204" pitchFamily="34" charset="-122"/>
              </a:rPr>
              <a:t>3.</a:t>
            </a:r>
            <a:r>
              <a:rPr kumimoji="1" lang="en-US" altLang="zh-Hans" sz="3200" dirty="0">
                <a:latin typeface="Microsoft YaHei" panose="020B0503020204020204" pitchFamily="34" charset="-122"/>
                <a:ea typeface="Microsoft YaHei" panose="020B0503020204020204" pitchFamily="34" charset="-122"/>
              </a:rPr>
              <a:t>3</a:t>
            </a:r>
            <a:r>
              <a:rPr kumimoji="1" lang="zh-CN" altLang="en-US" sz="3200" dirty="0">
                <a:latin typeface="Microsoft YaHei" panose="020B0503020204020204" pitchFamily="34" charset="-122"/>
                <a:ea typeface="Microsoft YaHei" panose="020B0503020204020204" pitchFamily="34" charset="-122"/>
              </a:rPr>
              <a:t> 定义</a:t>
            </a:r>
          </a:p>
        </p:txBody>
      </p:sp>
      <p:pic>
        <p:nvPicPr>
          <p:cNvPr id="5" name="图片 4">
            <a:extLst>
              <a:ext uri="{FF2B5EF4-FFF2-40B4-BE49-F238E27FC236}">
                <a16:creationId xmlns:a16="http://schemas.microsoft.com/office/drawing/2014/main" id="{3270D2AE-977F-704E-A183-5A6B217B93A8}"/>
              </a:ext>
            </a:extLst>
          </p:cNvPr>
          <p:cNvPicPr>
            <a:picLocks noChangeAspect="1"/>
          </p:cNvPicPr>
          <p:nvPr/>
        </p:nvPicPr>
        <p:blipFill>
          <a:blip r:embed="rId2"/>
          <a:stretch>
            <a:fillRect/>
          </a:stretch>
        </p:blipFill>
        <p:spPr>
          <a:xfrm>
            <a:off x="2095500" y="2514600"/>
            <a:ext cx="8001000" cy="1828800"/>
          </a:xfrm>
          <a:prstGeom prst="rect">
            <a:avLst/>
          </a:prstGeom>
        </p:spPr>
      </p:pic>
    </p:spTree>
    <p:extLst>
      <p:ext uri="{BB962C8B-B14F-4D97-AF65-F5344CB8AC3E}">
        <p14:creationId xmlns:p14="http://schemas.microsoft.com/office/powerpoint/2010/main" val="2867454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B13F8F8-854E-0D4A-8FF2-CC6F809FDF12}"/>
              </a:ext>
            </a:extLst>
          </p:cNvPr>
          <p:cNvSpPr txBox="1"/>
          <p:nvPr/>
        </p:nvSpPr>
        <p:spPr>
          <a:xfrm>
            <a:off x="855024" y="736269"/>
            <a:ext cx="1935678" cy="534390"/>
          </a:xfrm>
          <a:prstGeom prst="rect">
            <a:avLst/>
          </a:prstGeom>
          <a:noFill/>
        </p:spPr>
        <p:txBody>
          <a:bodyPr wrap="square" rtlCol="0">
            <a:spAutoFit/>
          </a:bodyPr>
          <a:lstStyle/>
          <a:p>
            <a:endParaRPr kumimoji="1" lang="zh-CN" altLang="en-US" dirty="0"/>
          </a:p>
        </p:txBody>
      </p:sp>
      <p:sp>
        <p:nvSpPr>
          <p:cNvPr id="3" name="文本框 2">
            <a:extLst>
              <a:ext uri="{FF2B5EF4-FFF2-40B4-BE49-F238E27FC236}">
                <a16:creationId xmlns:a16="http://schemas.microsoft.com/office/drawing/2014/main" id="{DA3AF288-DC77-A144-AD7D-2BD4EC0110C0}"/>
              </a:ext>
            </a:extLst>
          </p:cNvPr>
          <p:cNvSpPr txBox="1"/>
          <p:nvPr/>
        </p:nvSpPr>
        <p:spPr>
          <a:xfrm>
            <a:off x="740228" y="541799"/>
            <a:ext cx="4678439" cy="584775"/>
          </a:xfrm>
          <a:prstGeom prst="rect">
            <a:avLst/>
          </a:prstGeom>
          <a:noFill/>
        </p:spPr>
        <p:txBody>
          <a:bodyPr wrap="square" rtlCol="0">
            <a:spAutoFit/>
          </a:bodyPr>
          <a:lstStyle/>
          <a:p>
            <a:r>
              <a:rPr kumimoji="1" lang="en-US" altLang="zh-CN" sz="3200" dirty="0">
                <a:latin typeface="Microsoft YaHei" panose="020B0503020204020204" pitchFamily="34" charset="-122"/>
                <a:ea typeface="Microsoft YaHei" panose="020B0503020204020204" pitchFamily="34" charset="-122"/>
              </a:rPr>
              <a:t>3.</a:t>
            </a:r>
            <a:r>
              <a:rPr kumimoji="1" lang="en-US" altLang="zh-Hans" sz="3200" dirty="0">
                <a:latin typeface="Microsoft YaHei" panose="020B0503020204020204" pitchFamily="34" charset="-122"/>
                <a:ea typeface="Microsoft YaHei" panose="020B0503020204020204" pitchFamily="34" charset="-122"/>
              </a:rPr>
              <a:t>4</a:t>
            </a:r>
            <a:r>
              <a:rPr kumimoji="1" lang="zh-CN" altLang="en-US" sz="3200" dirty="0">
                <a:latin typeface="Microsoft YaHei" panose="020B0503020204020204" pitchFamily="34" charset="-122"/>
                <a:ea typeface="Microsoft YaHei" panose="020B0503020204020204" pitchFamily="34" charset="-122"/>
              </a:rPr>
              <a:t> 应用</a:t>
            </a:r>
          </a:p>
        </p:txBody>
      </p:sp>
      <p:pic>
        <p:nvPicPr>
          <p:cNvPr id="8" name="图片 7">
            <a:extLst>
              <a:ext uri="{FF2B5EF4-FFF2-40B4-BE49-F238E27FC236}">
                <a16:creationId xmlns:a16="http://schemas.microsoft.com/office/drawing/2014/main" id="{AA9B0C69-4C30-B744-B2BC-96A1633FFA23}"/>
              </a:ext>
            </a:extLst>
          </p:cNvPr>
          <p:cNvPicPr>
            <a:picLocks noChangeAspect="1"/>
          </p:cNvPicPr>
          <p:nvPr/>
        </p:nvPicPr>
        <p:blipFill>
          <a:blip r:embed="rId2"/>
          <a:stretch>
            <a:fillRect/>
          </a:stretch>
        </p:blipFill>
        <p:spPr>
          <a:xfrm>
            <a:off x="2101850" y="2190750"/>
            <a:ext cx="7988300" cy="2476500"/>
          </a:xfrm>
          <a:prstGeom prst="rect">
            <a:avLst/>
          </a:prstGeom>
        </p:spPr>
      </p:pic>
    </p:spTree>
    <p:extLst>
      <p:ext uri="{BB962C8B-B14F-4D97-AF65-F5344CB8AC3E}">
        <p14:creationId xmlns:p14="http://schemas.microsoft.com/office/powerpoint/2010/main" val="33281119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B13F8F8-854E-0D4A-8FF2-CC6F809FDF12}"/>
              </a:ext>
            </a:extLst>
          </p:cNvPr>
          <p:cNvSpPr txBox="1"/>
          <p:nvPr/>
        </p:nvSpPr>
        <p:spPr>
          <a:xfrm>
            <a:off x="855024" y="736269"/>
            <a:ext cx="1935678" cy="534390"/>
          </a:xfrm>
          <a:prstGeom prst="rect">
            <a:avLst/>
          </a:prstGeom>
          <a:noFill/>
        </p:spPr>
        <p:txBody>
          <a:bodyPr wrap="square" rtlCol="0">
            <a:spAutoFit/>
          </a:bodyPr>
          <a:lstStyle/>
          <a:p>
            <a:endParaRPr kumimoji="1" lang="zh-CN" altLang="en-US" dirty="0"/>
          </a:p>
        </p:txBody>
      </p:sp>
      <p:sp>
        <p:nvSpPr>
          <p:cNvPr id="3" name="文本框 2">
            <a:extLst>
              <a:ext uri="{FF2B5EF4-FFF2-40B4-BE49-F238E27FC236}">
                <a16:creationId xmlns:a16="http://schemas.microsoft.com/office/drawing/2014/main" id="{DA3AF288-DC77-A144-AD7D-2BD4EC0110C0}"/>
              </a:ext>
            </a:extLst>
          </p:cNvPr>
          <p:cNvSpPr txBox="1"/>
          <p:nvPr/>
        </p:nvSpPr>
        <p:spPr>
          <a:xfrm>
            <a:off x="740228" y="541799"/>
            <a:ext cx="4678439" cy="584775"/>
          </a:xfrm>
          <a:prstGeom prst="rect">
            <a:avLst/>
          </a:prstGeom>
          <a:noFill/>
        </p:spPr>
        <p:txBody>
          <a:bodyPr wrap="square" rtlCol="0">
            <a:spAutoFit/>
          </a:bodyPr>
          <a:lstStyle/>
          <a:p>
            <a:r>
              <a:rPr kumimoji="1" lang="en-US" altLang="zh-CN" sz="3200" dirty="0">
                <a:latin typeface="Microsoft YaHei" panose="020B0503020204020204" pitchFamily="34" charset="-122"/>
                <a:ea typeface="Microsoft YaHei" panose="020B0503020204020204" pitchFamily="34" charset="-122"/>
              </a:rPr>
              <a:t>3.</a:t>
            </a:r>
            <a:r>
              <a:rPr kumimoji="1" lang="en-US" altLang="zh-Hans" sz="3200" dirty="0">
                <a:latin typeface="Microsoft YaHei" panose="020B0503020204020204" pitchFamily="34" charset="-122"/>
                <a:ea typeface="Microsoft YaHei" panose="020B0503020204020204" pitchFamily="34" charset="-122"/>
              </a:rPr>
              <a:t>4</a:t>
            </a:r>
            <a:r>
              <a:rPr kumimoji="1" lang="zh-CN" altLang="en-US" sz="3200" dirty="0">
                <a:latin typeface="Microsoft YaHei" panose="020B0503020204020204" pitchFamily="34" charset="-122"/>
                <a:ea typeface="Microsoft YaHei" panose="020B0503020204020204" pitchFamily="34" charset="-122"/>
              </a:rPr>
              <a:t> 应用</a:t>
            </a:r>
          </a:p>
        </p:txBody>
      </p:sp>
      <p:pic>
        <p:nvPicPr>
          <p:cNvPr id="5" name="图片 4">
            <a:extLst>
              <a:ext uri="{FF2B5EF4-FFF2-40B4-BE49-F238E27FC236}">
                <a16:creationId xmlns:a16="http://schemas.microsoft.com/office/drawing/2014/main" id="{21E63841-0269-4A42-ACD4-2287E785071E}"/>
              </a:ext>
            </a:extLst>
          </p:cNvPr>
          <p:cNvPicPr>
            <a:picLocks noChangeAspect="1"/>
          </p:cNvPicPr>
          <p:nvPr/>
        </p:nvPicPr>
        <p:blipFill>
          <a:blip r:embed="rId2"/>
          <a:stretch>
            <a:fillRect/>
          </a:stretch>
        </p:blipFill>
        <p:spPr>
          <a:xfrm>
            <a:off x="2057400" y="1689100"/>
            <a:ext cx="8077200" cy="3479800"/>
          </a:xfrm>
          <a:prstGeom prst="rect">
            <a:avLst/>
          </a:prstGeom>
        </p:spPr>
      </p:pic>
    </p:spTree>
    <p:extLst>
      <p:ext uri="{BB962C8B-B14F-4D97-AF65-F5344CB8AC3E}">
        <p14:creationId xmlns:p14="http://schemas.microsoft.com/office/powerpoint/2010/main" val="23643243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02C279C-2206-AD49-9D4A-57F87DCC2FEE}"/>
              </a:ext>
            </a:extLst>
          </p:cNvPr>
          <p:cNvSpPr txBox="1"/>
          <p:nvPr/>
        </p:nvSpPr>
        <p:spPr>
          <a:xfrm>
            <a:off x="1500249" y="2721114"/>
            <a:ext cx="9191501" cy="707886"/>
          </a:xfrm>
          <a:prstGeom prst="rect">
            <a:avLst/>
          </a:prstGeom>
          <a:noFill/>
        </p:spPr>
        <p:txBody>
          <a:bodyPr wrap="square" rtlCol="0">
            <a:spAutoFit/>
          </a:bodyPr>
          <a:lstStyle/>
          <a:p>
            <a:pPr algn="ctr"/>
            <a:r>
              <a:rPr kumimoji="1" lang="en-US" altLang="zh-CN" sz="4000" dirty="0">
                <a:latin typeface="Microsoft YaHei" panose="020B0503020204020204" pitchFamily="34" charset="-122"/>
                <a:ea typeface="Microsoft YaHei" panose="020B0503020204020204" pitchFamily="34" charset="-122"/>
              </a:rPr>
              <a:t>Part</a:t>
            </a:r>
            <a:r>
              <a:rPr kumimoji="1" lang="zh-CN" altLang="en-US" sz="4000" dirty="0">
                <a:latin typeface="Microsoft YaHei" panose="020B0503020204020204" pitchFamily="34" charset="-122"/>
                <a:ea typeface="Microsoft YaHei" panose="020B0503020204020204" pitchFamily="34" charset="-122"/>
              </a:rPr>
              <a:t> </a:t>
            </a:r>
            <a:r>
              <a:rPr kumimoji="1" lang="en-US" altLang="zh-Hans" sz="4000" dirty="0">
                <a:latin typeface="Microsoft YaHei" panose="020B0503020204020204" pitchFamily="34" charset="-122"/>
                <a:ea typeface="Microsoft YaHei" panose="020B0503020204020204" pitchFamily="34" charset="-122"/>
              </a:rPr>
              <a:t>4</a:t>
            </a:r>
            <a:r>
              <a:rPr kumimoji="1" lang="zh-CN" altLang="en-US" sz="4000" dirty="0">
                <a:latin typeface="Microsoft YaHei" panose="020B0503020204020204" pitchFamily="34" charset="-122"/>
                <a:ea typeface="Microsoft YaHei" panose="020B0503020204020204" pitchFamily="34" charset="-122"/>
              </a:rPr>
              <a:t>  数学基础</a:t>
            </a:r>
          </a:p>
        </p:txBody>
      </p:sp>
    </p:spTree>
    <p:extLst>
      <p:ext uri="{BB962C8B-B14F-4D97-AF65-F5344CB8AC3E}">
        <p14:creationId xmlns:p14="http://schemas.microsoft.com/office/powerpoint/2010/main" val="4022399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B13F8F8-854E-0D4A-8FF2-CC6F809FDF12}"/>
              </a:ext>
            </a:extLst>
          </p:cNvPr>
          <p:cNvSpPr txBox="1"/>
          <p:nvPr/>
        </p:nvSpPr>
        <p:spPr>
          <a:xfrm>
            <a:off x="855024" y="736269"/>
            <a:ext cx="1935678" cy="534390"/>
          </a:xfrm>
          <a:prstGeom prst="rect">
            <a:avLst/>
          </a:prstGeom>
          <a:noFill/>
        </p:spPr>
        <p:txBody>
          <a:bodyPr wrap="square" rtlCol="0">
            <a:spAutoFit/>
          </a:bodyPr>
          <a:lstStyle/>
          <a:p>
            <a:endParaRPr kumimoji="1" lang="zh-CN" altLang="en-US" dirty="0"/>
          </a:p>
        </p:txBody>
      </p:sp>
      <p:sp>
        <p:nvSpPr>
          <p:cNvPr id="3" name="文本框 2">
            <a:extLst>
              <a:ext uri="{FF2B5EF4-FFF2-40B4-BE49-F238E27FC236}">
                <a16:creationId xmlns:a16="http://schemas.microsoft.com/office/drawing/2014/main" id="{DA3AF288-DC77-A144-AD7D-2BD4EC0110C0}"/>
              </a:ext>
            </a:extLst>
          </p:cNvPr>
          <p:cNvSpPr txBox="1"/>
          <p:nvPr/>
        </p:nvSpPr>
        <p:spPr>
          <a:xfrm>
            <a:off x="740228" y="541799"/>
            <a:ext cx="6408717"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深度学习理论</a:t>
            </a:r>
            <a:endParaRPr kumimoji="1" lang="zh-CN" altLang="en-US" sz="3200" dirty="0">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09FF3F08-B7B1-F44E-9029-66915632823F}"/>
              </a:ext>
            </a:extLst>
          </p:cNvPr>
          <p:cNvSpPr txBox="1"/>
          <p:nvPr/>
        </p:nvSpPr>
        <p:spPr>
          <a:xfrm>
            <a:off x="740228" y="1465129"/>
            <a:ext cx="10766962" cy="581057"/>
          </a:xfrm>
          <a:prstGeom prst="rect">
            <a:avLst/>
          </a:prstGeom>
          <a:noFill/>
        </p:spPr>
        <p:txBody>
          <a:bodyPr wrap="square" rtlCol="0">
            <a:spAutoFit/>
          </a:bodyPr>
          <a:lstStyle/>
          <a:p>
            <a:pPr>
              <a:lnSpc>
                <a:spcPct val="150000"/>
              </a:lnSpc>
              <a:spcAft>
                <a:spcPts val="1200"/>
              </a:spcAft>
            </a:pPr>
            <a:r>
              <a:rPr lang="zh-CN" altLang="en-US" sz="2400" dirty="0">
                <a:latin typeface="微软雅黑" panose="020B0503020204020204" pitchFamily="34" charset="-122"/>
                <a:ea typeface="微软雅黑" panose="020B0503020204020204" pitchFamily="34" charset="-122"/>
              </a:rPr>
              <a:t>第二部分：数学基础</a:t>
            </a:r>
            <a:endParaRPr lang="en-US" altLang="zh-CN" sz="2400"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9C895E2C-1BB3-564B-88A3-8D23EAEF7F4C}"/>
              </a:ext>
            </a:extLst>
          </p:cNvPr>
          <p:cNvPicPr>
            <a:picLocks noChangeAspect="1"/>
          </p:cNvPicPr>
          <p:nvPr/>
        </p:nvPicPr>
        <p:blipFill>
          <a:blip r:embed="rId2"/>
          <a:stretch>
            <a:fillRect/>
          </a:stretch>
        </p:blipFill>
        <p:spPr>
          <a:xfrm>
            <a:off x="2152650" y="2413000"/>
            <a:ext cx="7886700" cy="2032000"/>
          </a:xfrm>
          <a:prstGeom prst="rect">
            <a:avLst/>
          </a:prstGeom>
        </p:spPr>
      </p:pic>
    </p:spTree>
    <p:extLst>
      <p:ext uri="{BB962C8B-B14F-4D97-AF65-F5344CB8AC3E}">
        <p14:creationId xmlns:p14="http://schemas.microsoft.com/office/powerpoint/2010/main" val="1790361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B13F8F8-854E-0D4A-8FF2-CC6F809FDF12}"/>
              </a:ext>
            </a:extLst>
          </p:cNvPr>
          <p:cNvSpPr txBox="1"/>
          <p:nvPr/>
        </p:nvSpPr>
        <p:spPr>
          <a:xfrm>
            <a:off x="855024" y="736269"/>
            <a:ext cx="1935678" cy="534390"/>
          </a:xfrm>
          <a:prstGeom prst="rect">
            <a:avLst/>
          </a:prstGeom>
          <a:noFill/>
        </p:spPr>
        <p:txBody>
          <a:bodyPr wrap="square" rtlCol="0">
            <a:spAutoFit/>
          </a:bodyPr>
          <a:lstStyle/>
          <a:p>
            <a:endParaRPr kumimoji="1" lang="zh-CN" altLang="en-US" dirty="0"/>
          </a:p>
        </p:txBody>
      </p:sp>
      <p:sp>
        <p:nvSpPr>
          <p:cNvPr id="3" name="文本框 2">
            <a:extLst>
              <a:ext uri="{FF2B5EF4-FFF2-40B4-BE49-F238E27FC236}">
                <a16:creationId xmlns:a16="http://schemas.microsoft.com/office/drawing/2014/main" id="{DA3AF288-DC77-A144-AD7D-2BD4EC0110C0}"/>
              </a:ext>
            </a:extLst>
          </p:cNvPr>
          <p:cNvSpPr txBox="1"/>
          <p:nvPr/>
        </p:nvSpPr>
        <p:spPr>
          <a:xfrm>
            <a:off x="740228" y="541799"/>
            <a:ext cx="4678439" cy="584775"/>
          </a:xfrm>
          <a:prstGeom prst="rect">
            <a:avLst/>
          </a:prstGeom>
          <a:noFill/>
        </p:spPr>
        <p:txBody>
          <a:bodyPr wrap="square" rtlCol="0">
            <a:spAutoFit/>
          </a:bodyPr>
          <a:lstStyle/>
          <a:p>
            <a:r>
              <a:rPr kumimoji="1" lang="en-US" altLang="zh-Hans" sz="3200" dirty="0">
                <a:latin typeface="Microsoft YaHei" panose="020B0503020204020204" pitchFamily="34" charset="-122"/>
                <a:ea typeface="Microsoft YaHei" panose="020B0503020204020204" pitchFamily="34" charset="-122"/>
              </a:rPr>
              <a:t>4.1</a:t>
            </a:r>
            <a:r>
              <a:rPr kumimoji="1" lang="zh-CN" altLang="en-US" sz="3200" dirty="0">
                <a:latin typeface="Microsoft YaHei" panose="020B0503020204020204" pitchFamily="34" charset="-122"/>
                <a:ea typeface="Microsoft YaHei" panose="020B0503020204020204" pitchFamily="34" charset="-122"/>
              </a:rPr>
              <a:t> 矩阵论</a:t>
            </a:r>
          </a:p>
        </p:txBody>
      </p:sp>
      <p:pic>
        <p:nvPicPr>
          <p:cNvPr id="6" name="图片 5">
            <a:extLst>
              <a:ext uri="{FF2B5EF4-FFF2-40B4-BE49-F238E27FC236}">
                <a16:creationId xmlns:a16="http://schemas.microsoft.com/office/drawing/2014/main" id="{44809C7B-95B0-4B45-9724-62B857F9D610}"/>
              </a:ext>
            </a:extLst>
          </p:cNvPr>
          <p:cNvPicPr>
            <a:picLocks noChangeAspect="1"/>
          </p:cNvPicPr>
          <p:nvPr/>
        </p:nvPicPr>
        <p:blipFill>
          <a:blip r:embed="rId2"/>
          <a:stretch>
            <a:fillRect/>
          </a:stretch>
        </p:blipFill>
        <p:spPr>
          <a:xfrm>
            <a:off x="3079447" y="118466"/>
            <a:ext cx="8026400" cy="6451600"/>
          </a:xfrm>
          <a:prstGeom prst="rect">
            <a:avLst/>
          </a:prstGeom>
        </p:spPr>
      </p:pic>
    </p:spTree>
    <p:extLst>
      <p:ext uri="{BB962C8B-B14F-4D97-AF65-F5344CB8AC3E}">
        <p14:creationId xmlns:p14="http://schemas.microsoft.com/office/powerpoint/2010/main" val="2952350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B13F8F8-854E-0D4A-8FF2-CC6F809FDF12}"/>
              </a:ext>
            </a:extLst>
          </p:cNvPr>
          <p:cNvSpPr txBox="1"/>
          <p:nvPr/>
        </p:nvSpPr>
        <p:spPr>
          <a:xfrm>
            <a:off x="855024" y="736269"/>
            <a:ext cx="1935678" cy="534390"/>
          </a:xfrm>
          <a:prstGeom prst="rect">
            <a:avLst/>
          </a:prstGeom>
          <a:noFill/>
        </p:spPr>
        <p:txBody>
          <a:bodyPr wrap="square" rtlCol="0">
            <a:spAutoFit/>
          </a:bodyPr>
          <a:lstStyle/>
          <a:p>
            <a:endParaRPr kumimoji="1" lang="zh-CN" altLang="en-US" dirty="0"/>
          </a:p>
        </p:txBody>
      </p:sp>
      <p:sp>
        <p:nvSpPr>
          <p:cNvPr id="3" name="文本框 2">
            <a:extLst>
              <a:ext uri="{FF2B5EF4-FFF2-40B4-BE49-F238E27FC236}">
                <a16:creationId xmlns:a16="http://schemas.microsoft.com/office/drawing/2014/main" id="{DA3AF288-DC77-A144-AD7D-2BD4EC0110C0}"/>
              </a:ext>
            </a:extLst>
          </p:cNvPr>
          <p:cNvSpPr txBox="1"/>
          <p:nvPr/>
        </p:nvSpPr>
        <p:spPr>
          <a:xfrm>
            <a:off x="740228" y="541799"/>
            <a:ext cx="4678439" cy="584775"/>
          </a:xfrm>
          <a:prstGeom prst="rect">
            <a:avLst/>
          </a:prstGeom>
          <a:noFill/>
        </p:spPr>
        <p:txBody>
          <a:bodyPr wrap="square" rtlCol="0">
            <a:spAutoFit/>
          </a:bodyPr>
          <a:lstStyle/>
          <a:p>
            <a:r>
              <a:rPr kumimoji="1" lang="en-US" altLang="zh-Hans" sz="3200" dirty="0">
                <a:latin typeface="Microsoft YaHei" panose="020B0503020204020204" pitchFamily="34" charset="-122"/>
                <a:ea typeface="Microsoft YaHei" panose="020B0503020204020204" pitchFamily="34" charset="-122"/>
              </a:rPr>
              <a:t>4.1</a:t>
            </a:r>
            <a:r>
              <a:rPr kumimoji="1" lang="zh-CN" altLang="en-US" sz="3200" dirty="0">
                <a:latin typeface="Microsoft YaHei" panose="020B0503020204020204" pitchFamily="34" charset="-122"/>
                <a:ea typeface="Microsoft YaHei" panose="020B0503020204020204" pitchFamily="34" charset="-122"/>
              </a:rPr>
              <a:t> 矩阵论</a:t>
            </a:r>
          </a:p>
        </p:txBody>
      </p:sp>
      <p:pic>
        <p:nvPicPr>
          <p:cNvPr id="5" name="图片 4">
            <a:extLst>
              <a:ext uri="{FF2B5EF4-FFF2-40B4-BE49-F238E27FC236}">
                <a16:creationId xmlns:a16="http://schemas.microsoft.com/office/drawing/2014/main" id="{4A882864-F20E-BB47-8404-7D5F024435F9}"/>
              </a:ext>
            </a:extLst>
          </p:cNvPr>
          <p:cNvPicPr>
            <a:picLocks noChangeAspect="1"/>
          </p:cNvPicPr>
          <p:nvPr/>
        </p:nvPicPr>
        <p:blipFill>
          <a:blip r:embed="rId2"/>
          <a:stretch>
            <a:fillRect/>
          </a:stretch>
        </p:blipFill>
        <p:spPr>
          <a:xfrm>
            <a:off x="2127250" y="1126574"/>
            <a:ext cx="7937500" cy="4876800"/>
          </a:xfrm>
          <a:prstGeom prst="rect">
            <a:avLst/>
          </a:prstGeom>
        </p:spPr>
      </p:pic>
    </p:spTree>
    <p:extLst>
      <p:ext uri="{BB962C8B-B14F-4D97-AF65-F5344CB8AC3E}">
        <p14:creationId xmlns:p14="http://schemas.microsoft.com/office/powerpoint/2010/main" val="4282886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B13F8F8-854E-0D4A-8FF2-CC6F809FDF12}"/>
              </a:ext>
            </a:extLst>
          </p:cNvPr>
          <p:cNvSpPr txBox="1"/>
          <p:nvPr/>
        </p:nvSpPr>
        <p:spPr>
          <a:xfrm>
            <a:off x="855024" y="736269"/>
            <a:ext cx="1935678" cy="534390"/>
          </a:xfrm>
          <a:prstGeom prst="rect">
            <a:avLst/>
          </a:prstGeom>
          <a:noFill/>
        </p:spPr>
        <p:txBody>
          <a:bodyPr wrap="square" rtlCol="0">
            <a:spAutoFit/>
          </a:bodyPr>
          <a:lstStyle/>
          <a:p>
            <a:endParaRPr kumimoji="1" lang="zh-CN" altLang="en-US" dirty="0"/>
          </a:p>
        </p:txBody>
      </p:sp>
      <p:sp>
        <p:nvSpPr>
          <p:cNvPr id="3" name="文本框 2">
            <a:extLst>
              <a:ext uri="{FF2B5EF4-FFF2-40B4-BE49-F238E27FC236}">
                <a16:creationId xmlns:a16="http://schemas.microsoft.com/office/drawing/2014/main" id="{DA3AF288-DC77-A144-AD7D-2BD4EC0110C0}"/>
              </a:ext>
            </a:extLst>
          </p:cNvPr>
          <p:cNvSpPr txBox="1"/>
          <p:nvPr/>
        </p:nvSpPr>
        <p:spPr>
          <a:xfrm>
            <a:off x="740228" y="541799"/>
            <a:ext cx="4678439" cy="584775"/>
          </a:xfrm>
          <a:prstGeom prst="rect">
            <a:avLst/>
          </a:prstGeom>
          <a:noFill/>
        </p:spPr>
        <p:txBody>
          <a:bodyPr wrap="square" rtlCol="0">
            <a:spAutoFit/>
          </a:bodyPr>
          <a:lstStyle/>
          <a:p>
            <a:r>
              <a:rPr kumimoji="1" lang="en-US" altLang="zh-Hans" sz="3200" dirty="0">
                <a:latin typeface="Microsoft YaHei" panose="020B0503020204020204" pitchFamily="34" charset="-122"/>
                <a:ea typeface="Microsoft YaHei" panose="020B0503020204020204" pitchFamily="34" charset="-122"/>
              </a:rPr>
              <a:t>4.1</a:t>
            </a:r>
            <a:r>
              <a:rPr kumimoji="1" lang="zh-CN" altLang="en-US" sz="3200" dirty="0">
                <a:latin typeface="Microsoft YaHei" panose="020B0503020204020204" pitchFamily="34" charset="-122"/>
                <a:ea typeface="Microsoft YaHei" panose="020B0503020204020204" pitchFamily="34" charset="-122"/>
              </a:rPr>
              <a:t> 矩阵论</a:t>
            </a:r>
          </a:p>
        </p:txBody>
      </p:sp>
      <p:pic>
        <p:nvPicPr>
          <p:cNvPr id="6" name="图片 5">
            <a:extLst>
              <a:ext uri="{FF2B5EF4-FFF2-40B4-BE49-F238E27FC236}">
                <a16:creationId xmlns:a16="http://schemas.microsoft.com/office/drawing/2014/main" id="{3AF7642F-58FD-C34A-981F-F979C24FE5A1}"/>
              </a:ext>
            </a:extLst>
          </p:cNvPr>
          <p:cNvPicPr>
            <a:picLocks noChangeAspect="1"/>
          </p:cNvPicPr>
          <p:nvPr/>
        </p:nvPicPr>
        <p:blipFill>
          <a:blip r:embed="rId2"/>
          <a:stretch>
            <a:fillRect/>
          </a:stretch>
        </p:blipFill>
        <p:spPr>
          <a:xfrm>
            <a:off x="2101850" y="2311400"/>
            <a:ext cx="7988300" cy="2235200"/>
          </a:xfrm>
          <a:prstGeom prst="rect">
            <a:avLst/>
          </a:prstGeom>
        </p:spPr>
      </p:pic>
    </p:spTree>
    <p:extLst>
      <p:ext uri="{BB962C8B-B14F-4D97-AF65-F5344CB8AC3E}">
        <p14:creationId xmlns:p14="http://schemas.microsoft.com/office/powerpoint/2010/main" val="15837271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B13F8F8-854E-0D4A-8FF2-CC6F809FDF12}"/>
              </a:ext>
            </a:extLst>
          </p:cNvPr>
          <p:cNvSpPr txBox="1"/>
          <p:nvPr/>
        </p:nvSpPr>
        <p:spPr>
          <a:xfrm>
            <a:off x="855024" y="736269"/>
            <a:ext cx="1935678" cy="534390"/>
          </a:xfrm>
          <a:prstGeom prst="rect">
            <a:avLst/>
          </a:prstGeom>
          <a:noFill/>
        </p:spPr>
        <p:txBody>
          <a:bodyPr wrap="square" rtlCol="0">
            <a:spAutoFit/>
          </a:bodyPr>
          <a:lstStyle/>
          <a:p>
            <a:endParaRPr kumimoji="1" lang="zh-CN" altLang="en-US" dirty="0"/>
          </a:p>
        </p:txBody>
      </p:sp>
      <p:sp>
        <p:nvSpPr>
          <p:cNvPr id="3" name="文本框 2">
            <a:extLst>
              <a:ext uri="{FF2B5EF4-FFF2-40B4-BE49-F238E27FC236}">
                <a16:creationId xmlns:a16="http://schemas.microsoft.com/office/drawing/2014/main" id="{DA3AF288-DC77-A144-AD7D-2BD4EC0110C0}"/>
              </a:ext>
            </a:extLst>
          </p:cNvPr>
          <p:cNvSpPr txBox="1"/>
          <p:nvPr/>
        </p:nvSpPr>
        <p:spPr>
          <a:xfrm>
            <a:off x="740228" y="541799"/>
            <a:ext cx="4678439" cy="584775"/>
          </a:xfrm>
          <a:prstGeom prst="rect">
            <a:avLst/>
          </a:prstGeom>
          <a:noFill/>
        </p:spPr>
        <p:txBody>
          <a:bodyPr wrap="square" rtlCol="0">
            <a:spAutoFit/>
          </a:bodyPr>
          <a:lstStyle/>
          <a:p>
            <a:r>
              <a:rPr kumimoji="1" lang="en-US" altLang="zh-Hans" sz="3200" dirty="0">
                <a:latin typeface="Microsoft YaHei" panose="020B0503020204020204" pitchFamily="34" charset="-122"/>
                <a:ea typeface="Microsoft YaHei" panose="020B0503020204020204" pitchFamily="34" charset="-122"/>
              </a:rPr>
              <a:t>4.1</a:t>
            </a:r>
            <a:r>
              <a:rPr kumimoji="1" lang="zh-CN" altLang="en-US" sz="3200" dirty="0">
                <a:latin typeface="Microsoft YaHei" panose="020B0503020204020204" pitchFamily="34" charset="-122"/>
                <a:ea typeface="Microsoft YaHei" panose="020B0503020204020204" pitchFamily="34" charset="-122"/>
              </a:rPr>
              <a:t> 矩阵论</a:t>
            </a:r>
          </a:p>
        </p:txBody>
      </p:sp>
      <p:pic>
        <p:nvPicPr>
          <p:cNvPr id="5" name="图片 4">
            <a:extLst>
              <a:ext uri="{FF2B5EF4-FFF2-40B4-BE49-F238E27FC236}">
                <a16:creationId xmlns:a16="http://schemas.microsoft.com/office/drawing/2014/main" id="{79C1C44E-AE5B-FA47-B03B-2F8A4CFF6E25}"/>
              </a:ext>
            </a:extLst>
          </p:cNvPr>
          <p:cNvPicPr>
            <a:picLocks noChangeAspect="1"/>
          </p:cNvPicPr>
          <p:nvPr/>
        </p:nvPicPr>
        <p:blipFill>
          <a:blip r:embed="rId2"/>
          <a:stretch>
            <a:fillRect/>
          </a:stretch>
        </p:blipFill>
        <p:spPr>
          <a:xfrm>
            <a:off x="2097617" y="1126574"/>
            <a:ext cx="7962900" cy="5194300"/>
          </a:xfrm>
          <a:prstGeom prst="rect">
            <a:avLst/>
          </a:prstGeom>
        </p:spPr>
      </p:pic>
    </p:spTree>
    <p:extLst>
      <p:ext uri="{BB962C8B-B14F-4D97-AF65-F5344CB8AC3E}">
        <p14:creationId xmlns:p14="http://schemas.microsoft.com/office/powerpoint/2010/main" val="3330739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B13F8F8-854E-0D4A-8FF2-CC6F809FDF12}"/>
              </a:ext>
            </a:extLst>
          </p:cNvPr>
          <p:cNvSpPr txBox="1"/>
          <p:nvPr/>
        </p:nvSpPr>
        <p:spPr>
          <a:xfrm>
            <a:off x="855024" y="736269"/>
            <a:ext cx="1935678" cy="534390"/>
          </a:xfrm>
          <a:prstGeom prst="rect">
            <a:avLst/>
          </a:prstGeom>
          <a:noFill/>
        </p:spPr>
        <p:txBody>
          <a:bodyPr wrap="square" rtlCol="0">
            <a:spAutoFit/>
          </a:bodyPr>
          <a:lstStyle/>
          <a:p>
            <a:endParaRPr kumimoji="1" lang="zh-CN" altLang="en-US" dirty="0"/>
          </a:p>
        </p:txBody>
      </p:sp>
      <p:sp>
        <p:nvSpPr>
          <p:cNvPr id="3" name="文本框 2">
            <a:extLst>
              <a:ext uri="{FF2B5EF4-FFF2-40B4-BE49-F238E27FC236}">
                <a16:creationId xmlns:a16="http://schemas.microsoft.com/office/drawing/2014/main" id="{DA3AF288-DC77-A144-AD7D-2BD4EC0110C0}"/>
              </a:ext>
            </a:extLst>
          </p:cNvPr>
          <p:cNvSpPr txBox="1"/>
          <p:nvPr/>
        </p:nvSpPr>
        <p:spPr>
          <a:xfrm>
            <a:off x="740228" y="541799"/>
            <a:ext cx="4678439" cy="584775"/>
          </a:xfrm>
          <a:prstGeom prst="rect">
            <a:avLst/>
          </a:prstGeom>
          <a:noFill/>
        </p:spPr>
        <p:txBody>
          <a:bodyPr wrap="square" rtlCol="0">
            <a:spAutoFit/>
          </a:bodyPr>
          <a:lstStyle/>
          <a:p>
            <a:r>
              <a:rPr kumimoji="1" lang="en-US" altLang="zh-Hans" sz="3200" dirty="0">
                <a:latin typeface="Microsoft YaHei" panose="020B0503020204020204" pitchFamily="34" charset="-122"/>
                <a:ea typeface="Microsoft YaHei" panose="020B0503020204020204" pitchFamily="34" charset="-122"/>
              </a:rPr>
              <a:t>4.1</a:t>
            </a:r>
            <a:r>
              <a:rPr kumimoji="1" lang="zh-CN" altLang="en-US" sz="3200" dirty="0">
                <a:latin typeface="Microsoft YaHei" panose="020B0503020204020204" pitchFamily="34" charset="-122"/>
                <a:ea typeface="Microsoft YaHei" panose="020B0503020204020204" pitchFamily="34" charset="-122"/>
              </a:rPr>
              <a:t> 矩阵论</a:t>
            </a:r>
          </a:p>
        </p:txBody>
      </p:sp>
      <p:pic>
        <p:nvPicPr>
          <p:cNvPr id="5" name="图片 4">
            <a:extLst>
              <a:ext uri="{FF2B5EF4-FFF2-40B4-BE49-F238E27FC236}">
                <a16:creationId xmlns:a16="http://schemas.microsoft.com/office/drawing/2014/main" id="{5858F37B-03BE-B248-9708-E7E3F660A0F4}"/>
              </a:ext>
            </a:extLst>
          </p:cNvPr>
          <p:cNvPicPr>
            <a:picLocks noChangeAspect="1"/>
          </p:cNvPicPr>
          <p:nvPr/>
        </p:nvPicPr>
        <p:blipFill>
          <a:blip r:embed="rId2"/>
          <a:stretch>
            <a:fillRect/>
          </a:stretch>
        </p:blipFill>
        <p:spPr>
          <a:xfrm>
            <a:off x="2065867" y="1126574"/>
            <a:ext cx="8026400" cy="5524500"/>
          </a:xfrm>
          <a:prstGeom prst="rect">
            <a:avLst/>
          </a:prstGeom>
        </p:spPr>
      </p:pic>
    </p:spTree>
    <p:extLst>
      <p:ext uri="{BB962C8B-B14F-4D97-AF65-F5344CB8AC3E}">
        <p14:creationId xmlns:p14="http://schemas.microsoft.com/office/powerpoint/2010/main" val="2660704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02C279C-2206-AD49-9D4A-57F87DCC2FEE}"/>
              </a:ext>
            </a:extLst>
          </p:cNvPr>
          <p:cNvSpPr txBox="1"/>
          <p:nvPr/>
        </p:nvSpPr>
        <p:spPr>
          <a:xfrm>
            <a:off x="1500249" y="2721114"/>
            <a:ext cx="9191501" cy="707886"/>
          </a:xfrm>
          <a:prstGeom prst="rect">
            <a:avLst/>
          </a:prstGeom>
          <a:noFill/>
        </p:spPr>
        <p:txBody>
          <a:bodyPr wrap="square" rtlCol="0">
            <a:spAutoFit/>
          </a:bodyPr>
          <a:lstStyle/>
          <a:p>
            <a:pPr algn="ctr"/>
            <a:r>
              <a:rPr kumimoji="1" lang="en-US" altLang="zh-CN" sz="4000" dirty="0">
                <a:latin typeface="Microsoft YaHei" panose="020B0503020204020204" pitchFamily="34" charset="-122"/>
                <a:ea typeface="Microsoft YaHei" panose="020B0503020204020204" pitchFamily="34" charset="-122"/>
              </a:rPr>
              <a:t>Part</a:t>
            </a:r>
            <a:r>
              <a:rPr kumimoji="1" lang="zh-CN" altLang="en-US" sz="4000" dirty="0">
                <a:latin typeface="Microsoft YaHei" panose="020B0503020204020204" pitchFamily="34" charset="-122"/>
                <a:ea typeface="Microsoft YaHei" panose="020B0503020204020204" pitchFamily="34" charset="-122"/>
              </a:rPr>
              <a:t> </a:t>
            </a:r>
            <a:r>
              <a:rPr kumimoji="1" lang="en-US" altLang="zh-CN" sz="4000" dirty="0">
                <a:latin typeface="Microsoft YaHei" panose="020B0503020204020204" pitchFamily="34" charset="-122"/>
                <a:ea typeface="Microsoft YaHei" panose="020B0503020204020204" pitchFamily="34" charset="-122"/>
              </a:rPr>
              <a:t>1</a:t>
            </a:r>
            <a:r>
              <a:rPr kumimoji="1" lang="zh-CN" altLang="en-US" sz="4000" dirty="0">
                <a:latin typeface="Microsoft YaHei" panose="020B0503020204020204" pitchFamily="34" charset="-122"/>
                <a:ea typeface="Microsoft YaHei" panose="020B0503020204020204" pitchFamily="34" charset="-122"/>
              </a:rPr>
              <a:t>  个人简介</a:t>
            </a:r>
          </a:p>
        </p:txBody>
      </p:sp>
    </p:spTree>
    <p:extLst>
      <p:ext uri="{BB962C8B-B14F-4D97-AF65-F5344CB8AC3E}">
        <p14:creationId xmlns:p14="http://schemas.microsoft.com/office/powerpoint/2010/main" val="1580058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B13F8F8-854E-0D4A-8FF2-CC6F809FDF12}"/>
              </a:ext>
            </a:extLst>
          </p:cNvPr>
          <p:cNvSpPr txBox="1"/>
          <p:nvPr/>
        </p:nvSpPr>
        <p:spPr>
          <a:xfrm>
            <a:off x="855024" y="736269"/>
            <a:ext cx="1935678" cy="534390"/>
          </a:xfrm>
          <a:prstGeom prst="rect">
            <a:avLst/>
          </a:prstGeom>
          <a:noFill/>
        </p:spPr>
        <p:txBody>
          <a:bodyPr wrap="square" rtlCol="0">
            <a:spAutoFit/>
          </a:bodyPr>
          <a:lstStyle/>
          <a:p>
            <a:endParaRPr kumimoji="1" lang="zh-CN" altLang="en-US" dirty="0"/>
          </a:p>
        </p:txBody>
      </p:sp>
      <p:sp>
        <p:nvSpPr>
          <p:cNvPr id="3" name="文本框 2">
            <a:extLst>
              <a:ext uri="{FF2B5EF4-FFF2-40B4-BE49-F238E27FC236}">
                <a16:creationId xmlns:a16="http://schemas.microsoft.com/office/drawing/2014/main" id="{DA3AF288-DC77-A144-AD7D-2BD4EC0110C0}"/>
              </a:ext>
            </a:extLst>
          </p:cNvPr>
          <p:cNvSpPr txBox="1"/>
          <p:nvPr/>
        </p:nvSpPr>
        <p:spPr>
          <a:xfrm>
            <a:off x="740228" y="541799"/>
            <a:ext cx="4678439" cy="584775"/>
          </a:xfrm>
          <a:prstGeom prst="rect">
            <a:avLst/>
          </a:prstGeom>
          <a:noFill/>
        </p:spPr>
        <p:txBody>
          <a:bodyPr wrap="square" rtlCol="0">
            <a:spAutoFit/>
          </a:bodyPr>
          <a:lstStyle/>
          <a:p>
            <a:r>
              <a:rPr kumimoji="1" lang="en-US" altLang="zh-Hans" sz="3200" dirty="0">
                <a:latin typeface="Microsoft YaHei" panose="020B0503020204020204" pitchFamily="34" charset="-122"/>
                <a:ea typeface="Microsoft YaHei" panose="020B0503020204020204" pitchFamily="34" charset="-122"/>
              </a:rPr>
              <a:t>4.2</a:t>
            </a:r>
            <a:r>
              <a:rPr kumimoji="1" lang="zh-CN" altLang="en-US" sz="3200" dirty="0">
                <a:latin typeface="Microsoft YaHei" panose="020B0503020204020204" pitchFamily="34" charset="-122"/>
                <a:ea typeface="Microsoft YaHei" panose="020B0503020204020204" pitchFamily="34" charset="-122"/>
              </a:rPr>
              <a:t> 概率统计</a:t>
            </a:r>
          </a:p>
        </p:txBody>
      </p:sp>
      <p:pic>
        <p:nvPicPr>
          <p:cNvPr id="6" name="图片 5">
            <a:extLst>
              <a:ext uri="{FF2B5EF4-FFF2-40B4-BE49-F238E27FC236}">
                <a16:creationId xmlns:a16="http://schemas.microsoft.com/office/drawing/2014/main" id="{72ECBA45-5BF6-8F46-A88B-AF539670E4F7}"/>
              </a:ext>
            </a:extLst>
          </p:cNvPr>
          <p:cNvPicPr>
            <a:picLocks noChangeAspect="1"/>
          </p:cNvPicPr>
          <p:nvPr/>
        </p:nvPicPr>
        <p:blipFill>
          <a:blip r:embed="rId2"/>
          <a:stretch>
            <a:fillRect/>
          </a:stretch>
        </p:blipFill>
        <p:spPr>
          <a:xfrm>
            <a:off x="1035050" y="1917700"/>
            <a:ext cx="10121900" cy="3022600"/>
          </a:xfrm>
          <a:prstGeom prst="rect">
            <a:avLst/>
          </a:prstGeom>
        </p:spPr>
      </p:pic>
    </p:spTree>
    <p:extLst>
      <p:ext uri="{BB962C8B-B14F-4D97-AF65-F5344CB8AC3E}">
        <p14:creationId xmlns:p14="http://schemas.microsoft.com/office/powerpoint/2010/main" val="3247476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B13F8F8-854E-0D4A-8FF2-CC6F809FDF12}"/>
              </a:ext>
            </a:extLst>
          </p:cNvPr>
          <p:cNvSpPr txBox="1"/>
          <p:nvPr/>
        </p:nvSpPr>
        <p:spPr>
          <a:xfrm>
            <a:off x="855024" y="736269"/>
            <a:ext cx="1935678" cy="534390"/>
          </a:xfrm>
          <a:prstGeom prst="rect">
            <a:avLst/>
          </a:prstGeom>
          <a:noFill/>
        </p:spPr>
        <p:txBody>
          <a:bodyPr wrap="square" rtlCol="0">
            <a:spAutoFit/>
          </a:bodyPr>
          <a:lstStyle/>
          <a:p>
            <a:endParaRPr kumimoji="1" lang="zh-CN" altLang="en-US" dirty="0"/>
          </a:p>
        </p:txBody>
      </p:sp>
      <p:sp>
        <p:nvSpPr>
          <p:cNvPr id="3" name="文本框 2">
            <a:extLst>
              <a:ext uri="{FF2B5EF4-FFF2-40B4-BE49-F238E27FC236}">
                <a16:creationId xmlns:a16="http://schemas.microsoft.com/office/drawing/2014/main" id="{DA3AF288-DC77-A144-AD7D-2BD4EC0110C0}"/>
              </a:ext>
            </a:extLst>
          </p:cNvPr>
          <p:cNvSpPr txBox="1"/>
          <p:nvPr/>
        </p:nvSpPr>
        <p:spPr>
          <a:xfrm>
            <a:off x="740228" y="541799"/>
            <a:ext cx="4678439" cy="584775"/>
          </a:xfrm>
          <a:prstGeom prst="rect">
            <a:avLst/>
          </a:prstGeom>
          <a:noFill/>
        </p:spPr>
        <p:txBody>
          <a:bodyPr wrap="square" rtlCol="0">
            <a:spAutoFit/>
          </a:bodyPr>
          <a:lstStyle/>
          <a:p>
            <a:r>
              <a:rPr kumimoji="1" lang="en-US" altLang="zh-Hans" sz="3200" dirty="0">
                <a:latin typeface="Microsoft YaHei" panose="020B0503020204020204" pitchFamily="34" charset="-122"/>
                <a:ea typeface="Microsoft YaHei" panose="020B0503020204020204" pitchFamily="34" charset="-122"/>
              </a:rPr>
              <a:t>4.2</a:t>
            </a:r>
            <a:r>
              <a:rPr kumimoji="1" lang="zh-CN" altLang="en-US" sz="3200" dirty="0">
                <a:latin typeface="Microsoft YaHei" panose="020B0503020204020204" pitchFamily="34" charset="-122"/>
                <a:ea typeface="Microsoft YaHei" panose="020B0503020204020204" pitchFamily="34" charset="-122"/>
              </a:rPr>
              <a:t> 概率统计</a:t>
            </a:r>
          </a:p>
        </p:txBody>
      </p:sp>
      <p:pic>
        <p:nvPicPr>
          <p:cNvPr id="5" name="图片 4">
            <a:extLst>
              <a:ext uri="{FF2B5EF4-FFF2-40B4-BE49-F238E27FC236}">
                <a16:creationId xmlns:a16="http://schemas.microsoft.com/office/drawing/2014/main" id="{F7938F3D-4231-5943-981A-68E75B9F79F3}"/>
              </a:ext>
            </a:extLst>
          </p:cNvPr>
          <p:cNvPicPr>
            <a:picLocks noChangeAspect="1"/>
          </p:cNvPicPr>
          <p:nvPr/>
        </p:nvPicPr>
        <p:blipFill>
          <a:blip r:embed="rId2"/>
          <a:stretch>
            <a:fillRect/>
          </a:stretch>
        </p:blipFill>
        <p:spPr>
          <a:xfrm>
            <a:off x="1822863" y="1270659"/>
            <a:ext cx="9018524" cy="4812878"/>
          </a:xfrm>
          <a:prstGeom prst="rect">
            <a:avLst/>
          </a:prstGeom>
        </p:spPr>
      </p:pic>
    </p:spTree>
    <p:extLst>
      <p:ext uri="{BB962C8B-B14F-4D97-AF65-F5344CB8AC3E}">
        <p14:creationId xmlns:p14="http://schemas.microsoft.com/office/powerpoint/2010/main" val="2003126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B13F8F8-854E-0D4A-8FF2-CC6F809FDF12}"/>
              </a:ext>
            </a:extLst>
          </p:cNvPr>
          <p:cNvSpPr txBox="1"/>
          <p:nvPr/>
        </p:nvSpPr>
        <p:spPr>
          <a:xfrm>
            <a:off x="855024" y="736269"/>
            <a:ext cx="1935678" cy="534390"/>
          </a:xfrm>
          <a:prstGeom prst="rect">
            <a:avLst/>
          </a:prstGeom>
          <a:noFill/>
        </p:spPr>
        <p:txBody>
          <a:bodyPr wrap="square" rtlCol="0">
            <a:spAutoFit/>
          </a:bodyPr>
          <a:lstStyle/>
          <a:p>
            <a:endParaRPr kumimoji="1" lang="zh-CN" altLang="en-US" dirty="0"/>
          </a:p>
        </p:txBody>
      </p:sp>
      <p:sp>
        <p:nvSpPr>
          <p:cNvPr id="3" name="文本框 2">
            <a:extLst>
              <a:ext uri="{FF2B5EF4-FFF2-40B4-BE49-F238E27FC236}">
                <a16:creationId xmlns:a16="http://schemas.microsoft.com/office/drawing/2014/main" id="{DA3AF288-DC77-A144-AD7D-2BD4EC0110C0}"/>
              </a:ext>
            </a:extLst>
          </p:cNvPr>
          <p:cNvSpPr txBox="1"/>
          <p:nvPr/>
        </p:nvSpPr>
        <p:spPr>
          <a:xfrm>
            <a:off x="740228" y="541799"/>
            <a:ext cx="4678439" cy="584775"/>
          </a:xfrm>
          <a:prstGeom prst="rect">
            <a:avLst/>
          </a:prstGeom>
          <a:noFill/>
        </p:spPr>
        <p:txBody>
          <a:bodyPr wrap="square" rtlCol="0">
            <a:spAutoFit/>
          </a:bodyPr>
          <a:lstStyle/>
          <a:p>
            <a:r>
              <a:rPr kumimoji="1" lang="en-US" altLang="zh-Hans" sz="3200" dirty="0">
                <a:latin typeface="Microsoft YaHei" panose="020B0503020204020204" pitchFamily="34" charset="-122"/>
                <a:ea typeface="Microsoft YaHei" panose="020B0503020204020204" pitchFamily="34" charset="-122"/>
              </a:rPr>
              <a:t>4.2</a:t>
            </a:r>
            <a:r>
              <a:rPr kumimoji="1" lang="zh-CN" altLang="en-US" sz="3200" dirty="0">
                <a:latin typeface="Microsoft YaHei" panose="020B0503020204020204" pitchFamily="34" charset="-122"/>
                <a:ea typeface="Microsoft YaHei" panose="020B0503020204020204" pitchFamily="34" charset="-122"/>
              </a:rPr>
              <a:t> 概率统计</a:t>
            </a:r>
          </a:p>
        </p:txBody>
      </p:sp>
      <p:pic>
        <p:nvPicPr>
          <p:cNvPr id="5" name="图片 4">
            <a:extLst>
              <a:ext uri="{FF2B5EF4-FFF2-40B4-BE49-F238E27FC236}">
                <a16:creationId xmlns:a16="http://schemas.microsoft.com/office/drawing/2014/main" id="{C066E920-5CC9-D446-B5A7-137EA8A70312}"/>
              </a:ext>
            </a:extLst>
          </p:cNvPr>
          <p:cNvPicPr>
            <a:picLocks noChangeAspect="1"/>
          </p:cNvPicPr>
          <p:nvPr/>
        </p:nvPicPr>
        <p:blipFill>
          <a:blip r:embed="rId2"/>
          <a:stretch>
            <a:fillRect/>
          </a:stretch>
        </p:blipFill>
        <p:spPr>
          <a:xfrm>
            <a:off x="3338619" y="25907"/>
            <a:ext cx="7851562" cy="6858000"/>
          </a:xfrm>
          <a:prstGeom prst="rect">
            <a:avLst/>
          </a:prstGeom>
        </p:spPr>
      </p:pic>
    </p:spTree>
    <p:extLst>
      <p:ext uri="{BB962C8B-B14F-4D97-AF65-F5344CB8AC3E}">
        <p14:creationId xmlns:p14="http://schemas.microsoft.com/office/powerpoint/2010/main" val="12341161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B13F8F8-854E-0D4A-8FF2-CC6F809FDF12}"/>
              </a:ext>
            </a:extLst>
          </p:cNvPr>
          <p:cNvSpPr txBox="1"/>
          <p:nvPr/>
        </p:nvSpPr>
        <p:spPr>
          <a:xfrm>
            <a:off x="855024" y="736269"/>
            <a:ext cx="1935678" cy="534390"/>
          </a:xfrm>
          <a:prstGeom prst="rect">
            <a:avLst/>
          </a:prstGeom>
          <a:noFill/>
        </p:spPr>
        <p:txBody>
          <a:bodyPr wrap="square" rtlCol="0">
            <a:spAutoFit/>
          </a:bodyPr>
          <a:lstStyle/>
          <a:p>
            <a:endParaRPr kumimoji="1" lang="zh-CN" altLang="en-US" dirty="0"/>
          </a:p>
        </p:txBody>
      </p:sp>
      <p:sp>
        <p:nvSpPr>
          <p:cNvPr id="3" name="文本框 2">
            <a:extLst>
              <a:ext uri="{FF2B5EF4-FFF2-40B4-BE49-F238E27FC236}">
                <a16:creationId xmlns:a16="http://schemas.microsoft.com/office/drawing/2014/main" id="{DA3AF288-DC77-A144-AD7D-2BD4EC0110C0}"/>
              </a:ext>
            </a:extLst>
          </p:cNvPr>
          <p:cNvSpPr txBox="1"/>
          <p:nvPr/>
        </p:nvSpPr>
        <p:spPr>
          <a:xfrm>
            <a:off x="740228" y="541799"/>
            <a:ext cx="4678439" cy="584775"/>
          </a:xfrm>
          <a:prstGeom prst="rect">
            <a:avLst/>
          </a:prstGeom>
          <a:noFill/>
        </p:spPr>
        <p:txBody>
          <a:bodyPr wrap="square" rtlCol="0">
            <a:spAutoFit/>
          </a:bodyPr>
          <a:lstStyle/>
          <a:p>
            <a:r>
              <a:rPr kumimoji="1" lang="en-US" altLang="zh-Hans" sz="3200" dirty="0">
                <a:latin typeface="Microsoft YaHei" panose="020B0503020204020204" pitchFamily="34" charset="-122"/>
                <a:ea typeface="Microsoft YaHei" panose="020B0503020204020204" pitchFamily="34" charset="-122"/>
              </a:rPr>
              <a:t>4.2</a:t>
            </a:r>
            <a:r>
              <a:rPr kumimoji="1" lang="zh-CN" altLang="en-US" sz="3200" dirty="0">
                <a:latin typeface="Microsoft YaHei" panose="020B0503020204020204" pitchFamily="34" charset="-122"/>
                <a:ea typeface="Microsoft YaHei" panose="020B0503020204020204" pitchFamily="34" charset="-122"/>
              </a:rPr>
              <a:t> 概率统计</a:t>
            </a:r>
          </a:p>
        </p:txBody>
      </p:sp>
      <p:pic>
        <p:nvPicPr>
          <p:cNvPr id="5" name="图片 4">
            <a:extLst>
              <a:ext uri="{FF2B5EF4-FFF2-40B4-BE49-F238E27FC236}">
                <a16:creationId xmlns:a16="http://schemas.microsoft.com/office/drawing/2014/main" id="{F3A4C5E9-285A-1241-9526-9CA30BAE0C2F}"/>
              </a:ext>
            </a:extLst>
          </p:cNvPr>
          <p:cNvPicPr>
            <a:picLocks noChangeAspect="1"/>
          </p:cNvPicPr>
          <p:nvPr/>
        </p:nvPicPr>
        <p:blipFill>
          <a:blip r:embed="rId2"/>
          <a:stretch>
            <a:fillRect/>
          </a:stretch>
        </p:blipFill>
        <p:spPr>
          <a:xfrm>
            <a:off x="1822863" y="1126574"/>
            <a:ext cx="9815509" cy="5598076"/>
          </a:xfrm>
          <a:prstGeom prst="rect">
            <a:avLst/>
          </a:prstGeom>
        </p:spPr>
      </p:pic>
    </p:spTree>
    <p:extLst>
      <p:ext uri="{BB962C8B-B14F-4D97-AF65-F5344CB8AC3E}">
        <p14:creationId xmlns:p14="http://schemas.microsoft.com/office/powerpoint/2010/main" val="408634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B13F8F8-854E-0D4A-8FF2-CC6F809FDF12}"/>
              </a:ext>
            </a:extLst>
          </p:cNvPr>
          <p:cNvSpPr txBox="1"/>
          <p:nvPr/>
        </p:nvSpPr>
        <p:spPr>
          <a:xfrm>
            <a:off x="855024" y="736269"/>
            <a:ext cx="1935678" cy="534390"/>
          </a:xfrm>
          <a:prstGeom prst="rect">
            <a:avLst/>
          </a:prstGeom>
          <a:noFill/>
        </p:spPr>
        <p:txBody>
          <a:bodyPr wrap="square" rtlCol="0">
            <a:spAutoFit/>
          </a:bodyPr>
          <a:lstStyle/>
          <a:p>
            <a:endParaRPr kumimoji="1" lang="zh-CN" altLang="en-US" dirty="0"/>
          </a:p>
        </p:txBody>
      </p:sp>
      <p:sp>
        <p:nvSpPr>
          <p:cNvPr id="3" name="文本框 2">
            <a:extLst>
              <a:ext uri="{FF2B5EF4-FFF2-40B4-BE49-F238E27FC236}">
                <a16:creationId xmlns:a16="http://schemas.microsoft.com/office/drawing/2014/main" id="{DA3AF288-DC77-A144-AD7D-2BD4EC0110C0}"/>
              </a:ext>
            </a:extLst>
          </p:cNvPr>
          <p:cNvSpPr txBox="1"/>
          <p:nvPr/>
        </p:nvSpPr>
        <p:spPr>
          <a:xfrm>
            <a:off x="740228" y="541799"/>
            <a:ext cx="4678439" cy="584775"/>
          </a:xfrm>
          <a:prstGeom prst="rect">
            <a:avLst/>
          </a:prstGeom>
          <a:noFill/>
        </p:spPr>
        <p:txBody>
          <a:bodyPr wrap="square" rtlCol="0">
            <a:spAutoFit/>
          </a:bodyPr>
          <a:lstStyle/>
          <a:p>
            <a:r>
              <a:rPr kumimoji="1" lang="en-US" altLang="zh-Hans" sz="3200" dirty="0">
                <a:latin typeface="Microsoft YaHei" panose="020B0503020204020204" pitchFamily="34" charset="-122"/>
                <a:ea typeface="Microsoft YaHei" panose="020B0503020204020204" pitchFamily="34" charset="-122"/>
              </a:rPr>
              <a:t>4.2</a:t>
            </a:r>
            <a:r>
              <a:rPr kumimoji="1" lang="zh-CN" altLang="en-US" sz="3200" dirty="0">
                <a:latin typeface="Microsoft YaHei" panose="020B0503020204020204" pitchFamily="34" charset="-122"/>
                <a:ea typeface="Microsoft YaHei" panose="020B0503020204020204" pitchFamily="34" charset="-122"/>
              </a:rPr>
              <a:t> 概率统计</a:t>
            </a:r>
          </a:p>
        </p:txBody>
      </p:sp>
      <p:pic>
        <p:nvPicPr>
          <p:cNvPr id="5" name="图片 4">
            <a:extLst>
              <a:ext uri="{FF2B5EF4-FFF2-40B4-BE49-F238E27FC236}">
                <a16:creationId xmlns:a16="http://schemas.microsoft.com/office/drawing/2014/main" id="{796596EF-5B17-444A-8BAA-40E569129BC2}"/>
              </a:ext>
            </a:extLst>
          </p:cNvPr>
          <p:cNvPicPr>
            <a:picLocks noChangeAspect="1"/>
          </p:cNvPicPr>
          <p:nvPr/>
        </p:nvPicPr>
        <p:blipFill>
          <a:blip r:embed="rId2"/>
          <a:stretch>
            <a:fillRect/>
          </a:stretch>
        </p:blipFill>
        <p:spPr>
          <a:xfrm>
            <a:off x="1187450" y="2012950"/>
            <a:ext cx="9817100" cy="2832100"/>
          </a:xfrm>
          <a:prstGeom prst="rect">
            <a:avLst/>
          </a:prstGeom>
        </p:spPr>
      </p:pic>
    </p:spTree>
    <p:extLst>
      <p:ext uri="{BB962C8B-B14F-4D97-AF65-F5344CB8AC3E}">
        <p14:creationId xmlns:p14="http://schemas.microsoft.com/office/powerpoint/2010/main" val="37490194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B13F8F8-854E-0D4A-8FF2-CC6F809FDF12}"/>
              </a:ext>
            </a:extLst>
          </p:cNvPr>
          <p:cNvSpPr txBox="1"/>
          <p:nvPr/>
        </p:nvSpPr>
        <p:spPr>
          <a:xfrm>
            <a:off x="855024" y="736269"/>
            <a:ext cx="1935678" cy="534390"/>
          </a:xfrm>
          <a:prstGeom prst="rect">
            <a:avLst/>
          </a:prstGeom>
          <a:noFill/>
        </p:spPr>
        <p:txBody>
          <a:bodyPr wrap="square" rtlCol="0">
            <a:spAutoFit/>
          </a:bodyPr>
          <a:lstStyle/>
          <a:p>
            <a:endParaRPr kumimoji="1" lang="zh-CN" altLang="en-US" dirty="0"/>
          </a:p>
        </p:txBody>
      </p:sp>
      <p:sp>
        <p:nvSpPr>
          <p:cNvPr id="3" name="文本框 2">
            <a:extLst>
              <a:ext uri="{FF2B5EF4-FFF2-40B4-BE49-F238E27FC236}">
                <a16:creationId xmlns:a16="http://schemas.microsoft.com/office/drawing/2014/main" id="{DA3AF288-DC77-A144-AD7D-2BD4EC0110C0}"/>
              </a:ext>
            </a:extLst>
          </p:cNvPr>
          <p:cNvSpPr txBox="1"/>
          <p:nvPr/>
        </p:nvSpPr>
        <p:spPr>
          <a:xfrm>
            <a:off x="740228" y="541799"/>
            <a:ext cx="4678439" cy="584775"/>
          </a:xfrm>
          <a:prstGeom prst="rect">
            <a:avLst/>
          </a:prstGeom>
          <a:noFill/>
        </p:spPr>
        <p:txBody>
          <a:bodyPr wrap="square" rtlCol="0">
            <a:spAutoFit/>
          </a:bodyPr>
          <a:lstStyle/>
          <a:p>
            <a:r>
              <a:rPr kumimoji="1" lang="en-US" altLang="zh-Hans" sz="3200" dirty="0">
                <a:latin typeface="Microsoft YaHei" panose="020B0503020204020204" pitchFamily="34" charset="-122"/>
                <a:ea typeface="Microsoft YaHei" panose="020B0503020204020204" pitchFamily="34" charset="-122"/>
              </a:rPr>
              <a:t>4.2</a:t>
            </a:r>
            <a:r>
              <a:rPr kumimoji="1" lang="zh-CN" altLang="en-US" sz="3200" dirty="0">
                <a:latin typeface="Microsoft YaHei" panose="020B0503020204020204" pitchFamily="34" charset="-122"/>
                <a:ea typeface="Microsoft YaHei" panose="020B0503020204020204" pitchFamily="34" charset="-122"/>
              </a:rPr>
              <a:t> 概率统计</a:t>
            </a:r>
          </a:p>
        </p:txBody>
      </p:sp>
      <p:pic>
        <p:nvPicPr>
          <p:cNvPr id="5" name="图片 4">
            <a:extLst>
              <a:ext uri="{FF2B5EF4-FFF2-40B4-BE49-F238E27FC236}">
                <a16:creationId xmlns:a16="http://schemas.microsoft.com/office/drawing/2014/main" id="{32E607E8-BB8C-7D45-A42B-C95DF5609085}"/>
              </a:ext>
            </a:extLst>
          </p:cNvPr>
          <p:cNvPicPr>
            <a:picLocks noChangeAspect="1"/>
          </p:cNvPicPr>
          <p:nvPr/>
        </p:nvPicPr>
        <p:blipFill>
          <a:blip r:embed="rId2"/>
          <a:stretch>
            <a:fillRect/>
          </a:stretch>
        </p:blipFill>
        <p:spPr>
          <a:xfrm>
            <a:off x="1225550" y="1377950"/>
            <a:ext cx="9740900" cy="4102100"/>
          </a:xfrm>
          <a:prstGeom prst="rect">
            <a:avLst/>
          </a:prstGeom>
        </p:spPr>
      </p:pic>
    </p:spTree>
    <p:extLst>
      <p:ext uri="{BB962C8B-B14F-4D97-AF65-F5344CB8AC3E}">
        <p14:creationId xmlns:p14="http://schemas.microsoft.com/office/powerpoint/2010/main" val="483872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B13F8F8-854E-0D4A-8FF2-CC6F809FDF12}"/>
              </a:ext>
            </a:extLst>
          </p:cNvPr>
          <p:cNvSpPr txBox="1"/>
          <p:nvPr/>
        </p:nvSpPr>
        <p:spPr>
          <a:xfrm>
            <a:off x="855024" y="736269"/>
            <a:ext cx="1935678" cy="534390"/>
          </a:xfrm>
          <a:prstGeom prst="rect">
            <a:avLst/>
          </a:prstGeom>
          <a:noFill/>
        </p:spPr>
        <p:txBody>
          <a:bodyPr wrap="square" rtlCol="0">
            <a:spAutoFit/>
          </a:bodyPr>
          <a:lstStyle/>
          <a:p>
            <a:endParaRPr kumimoji="1" lang="zh-CN" altLang="en-US" dirty="0"/>
          </a:p>
        </p:txBody>
      </p:sp>
      <p:sp>
        <p:nvSpPr>
          <p:cNvPr id="3" name="文本框 2">
            <a:extLst>
              <a:ext uri="{FF2B5EF4-FFF2-40B4-BE49-F238E27FC236}">
                <a16:creationId xmlns:a16="http://schemas.microsoft.com/office/drawing/2014/main" id="{DA3AF288-DC77-A144-AD7D-2BD4EC0110C0}"/>
              </a:ext>
            </a:extLst>
          </p:cNvPr>
          <p:cNvSpPr txBox="1"/>
          <p:nvPr/>
        </p:nvSpPr>
        <p:spPr>
          <a:xfrm>
            <a:off x="740228" y="541799"/>
            <a:ext cx="4678439" cy="584775"/>
          </a:xfrm>
          <a:prstGeom prst="rect">
            <a:avLst/>
          </a:prstGeom>
          <a:noFill/>
        </p:spPr>
        <p:txBody>
          <a:bodyPr wrap="square" rtlCol="0">
            <a:spAutoFit/>
          </a:bodyPr>
          <a:lstStyle/>
          <a:p>
            <a:r>
              <a:rPr kumimoji="1" lang="en-US" altLang="zh-Hans" sz="3200" dirty="0">
                <a:latin typeface="Microsoft YaHei" panose="020B0503020204020204" pitchFamily="34" charset="-122"/>
                <a:ea typeface="Microsoft YaHei" panose="020B0503020204020204" pitchFamily="34" charset="-122"/>
              </a:rPr>
              <a:t>4.3</a:t>
            </a:r>
            <a:r>
              <a:rPr kumimoji="1" lang="zh-CN" altLang="en-US" sz="3200" dirty="0">
                <a:latin typeface="Microsoft YaHei" panose="020B0503020204020204" pitchFamily="34" charset="-122"/>
                <a:ea typeface="Microsoft YaHei" panose="020B0503020204020204" pitchFamily="34" charset="-122"/>
              </a:rPr>
              <a:t> 信息论</a:t>
            </a:r>
          </a:p>
        </p:txBody>
      </p:sp>
      <p:pic>
        <p:nvPicPr>
          <p:cNvPr id="5" name="图片 4">
            <a:extLst>
              <a:ext uri="{FF2B5EF4-FFF2-40B4-BE49-F238E27FC236}">
                <a16:creationId xmlns:a16="http://schemas.microsoft.com/office/drawing/2014/main" id="{F0608955-E53F-9B41-BFF9-2E7E61B1389A}"/>
              </a:ext>
            </a:extLst>
          </p:cNvPr>
          <p:cNvPicPr>
            <a:picLocks noChangeAspect="1"/>
          </p:cNvPicPr>
          <p:nvPr/>
        </p:nvPicPr>
        <p:blipFill>
          <a:blip r:embed="rId2"/>
          <a:stretch>
            <a:fillRect/>
          </a:stretch>
        </p:blipFill>
        <p:spPr>
          <a:xfrm>
            <a:off x="1289050" y="1352550"/>
            <a:ext cx="9613900" cy="4152900"/>
          </a:xfrm>
          <a:prstGeom prst="rect">
            <a:avLst/>
          </a:prstGeom>
        </p:spPr>
      </p:pic>
    </p:spTree>
    <p:extLst>
      <p:ext uri="{BB962C8B-B14F-4D97-AF65-F5344CB8AC3E}">
        <p14:creationId xmlns:p14="http://schemas.microsoft.com/office/powerpoint/2010/main" val="23050696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B13F8F8-854E-0D4A-8FF2-CC6F809FDF12}"/>
              </a:ext>
            </a:extLst>
          </p:cNvPr>
          <p:cNvSpPr txBox="1"/>
          <p:nvPr/>
        </p:nvSpPr>
        <p:spPr>
          <a:xfrm>
            <a:off x="855024" y="736269"/>
            <a:ext cx="1935678" cy="534390"/>
          </a:xfrm>
          <a:prstGeom prst="rect">
            <a:avLst/>
          </a:prstGeom>
          <a:noFill/>
        </p:spPr>
        <p:txBody>
          <a:bodyPr wrap="square" rtlCol="0">
            <a:spAutoFit/>
          </a:bodyPr>
          <a:lstStyle/>
          <a:p>
            <a:endParaRPr kumimoji="1" lang="zh-CN" altLang="en-US" dirty="0"/>
          </a:p>
        </p:txBody>
      </p:sp>
      <p:sp>
        <p:nvSpPr>
          <p:cNvPr id="3" name="文本框 2">
            <a:extLst>
              <a:ext uri="{FF2B5EF4-FFF2-40B4-BE49-F238E27FC236}">
                <a16:creationId xmlns:a16="http://schemas.microsoft.com/office/drawing/2014/main" id="{DA3AF288-DC77-A144-AD7D-2BD4EC0110C0}"/>
              </a:ext>
            </a:extLst>
          </p:cNvPr>
          <p:cNvSpPr txBox="1"/>
          <p:nvPr/>
        </p:nvSpPr>
        <p:spPr>
          <a:xfrm>
            <a:off x="740228" y="541799"/>
            <a:ext cx="4678439" cy="584775"/>
          </a:xfrm>
          <a:prstGeom prst="rect">
            <a:avLst/>
          </a:prstGeom>
          <a:noFill/>
        </p:spPr>
        <p:txBody>
          <a:bodyPr wrap="square" rtlCol="0">
            <a:spAutoFit/>
          </a:bodyPr>
          <a:lstStyle/>
          <a:p>
            <a:r>
              <a:rPr kumimoji="1" lang="en-US" altLang="zh-Hans" sz="3200" dirty="0">
                <a:latin typeface="Microsoft YaHei" panose="020B0503020204020204" pitchFamily="34" charset="-122"/>
                <a:ea typeface="Microsoft YaHei" panose="020B0503020204020204" pitchFamily="34" charset="-122"/>
              </a:rPr>
              <a:t>4.3</a:t>
            </a:r>
            <a:r>
              <a:rPr kumimoji="1" lang="zh-CN" altLang="en-US" sz="3200" dirty="0">
                <a:latin typeface="Microsoft YaHei" panose="020B0503020204020204" pitchFamily="34" charset="-122"/>
                <a:ea typeface="Microsoft YaHei" panose="020B0503020204020204" pitchFamily="34" charset="-122"/>
              </a:rPr>
              <a:t> 信息论</a:t>
            </a:r>
          </a:p>
        </p:txBody>
      </p:sp>
      <p:pic>
        <p:nvPicPr>
          <p:cNvPr id="5" name="图片 4">
            <a:extLst>
              <a:ext uri="{FF2B5EF4-FFF2-40B4-BE49-F238E27FC236}">
                <a16:creationId xmlns:a16="http://schemas.microsoft.com/office/drawing/2014/main" id="{A7B185E3-B8AD-D841-88AE-AA649648120A}"/>
              </a:ext>
            </a:extLst>
          </p:cNvPr>
          <p:cNvPicPr>
            <a:picLocks noChangeAspect="1"/>
          </p:cNvPicPr>
          <p:nvPr/>
        </p:nvPicPr>
        <p:blipFill>
          <a:blip r:embed="rId2"/>
          <a:stretch>
            <a:fillRect/>
          </a:stretch>
        </p:blipFill>
        <p:spPr>
          <a:xfrm>
            <a:off x="1270000" y="2082800"/>
            <a:ext cx="9652000" cy="2692400"/>
          </a:xfrm>
          <a:prstGeom prst="rect">
            <a:avLst/>
          </a:prstGeom>
        </p:spPr>
      </p:pic>
    </p:spTree>
    <p:extLst>
      <p:ext uri="{BB962C8B-B14F-4D97-AF65-F5344CB8AC3E}">
        <p14:creationId xmlns:p14="http://schemas.microsoft.com/office/powerpoint/2010/main" val="4608805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B13F8F8-854E-0D4A-8FF2-CC6F809FDF12}"/>
              </a:ext>
            </a:extLst>
          </p:cNvPr>
          <p:cNvSpPr txBox="1"/>
          <p:nvPr/>
        </p:nvSpPr>
        <p:spPr>
          <a:xfrm>
            <a:off x="855024" y="736269"/>
            <a:ext cx="1935678" cy="534390"/>
          </a:xfrm>
          <a:prstGeom prst="rect">
            <a:avLst/>
          </a:prstGeom>
          <a:noFill/>
        </p:spPr>
        <p:txBody>
          <a:bodyPr wrap="square" rtlCol="0">
            <a:spAutoFit/>
          </a:bodyPr>
          <a:lstStyle/>
          <a:p>
            <a:endParaRPr kumimoji="1" lang="zh-CN" altLang="en-US" dirty="0"/>
          </a:p>
        </p:txBody>
      </p:sp>
      <p:sp>
        <p:nvSpPr>
          <p:cNvPr id="3" name="文本框 2">
            <a:extLst>
              <a:ext uri="{FF2B5EF4-FFF2-40B4-BE49-F238E27FC236}">
                <a16:creationId xmlns:a16="http://schemas.microsoft.com/office/drawing/2014/main" id="{DA3AF288-DC77-A144-AD7D-2BD4EC0110C0}"/>
              </a:ext>
            </a:extLst>
          </p:cNvPr>
          <p:cNvSpPr txBox="1"/>
          <p:nvPr/>
        </p:nvSpPr>
        <p:spPr>
          <a:xfrm>
            <a:off x="740228" y="541799"/>
            <a:ext cx="4678439" cy="584775"/>
          </a:xfrm>
          <a:prstGeom prst="rect">
            <a:avLst/>
          </a:prstGeom>
          <a:noFill/>
        </p:spPr>
        <p:txBody>
          <a:bodyPr wrap="square" rtlCol="0">
            <a:spAutoFit/>
          </a:bodyPr>
          <a:lstStyle/>
          <a:p>
            <a:r>
              <a:rPr kumimoji="1" lang="en-US" altLang="zh-Hans" sz="3200" dirty="0">
                <a:latin typeface="Microsoft YaHei" panose="020B0503020204020204" pitchFamily="34" charset="-122"/>
                <a:ea typeface="Microsoft YaHei" panose="020B0503020204020204" pitchFamily="34" charset="-122"/>
              </a:rPr>
              <a:t>4.3</a:t>
            </a:r>
            <a:r>
              <a:rPr kumimoji="1" lang="zh-CN" altLang="en-US" sz="3200" dirty="0">
                <a:latin typeface="Microsoft YaHei" panose="020B0503020204020204" pitchFamily="34" charset="-122"/>
                <a:ea typeface="Microsoft YaHei" panose="020B0503020204020204" pitchFamily="34" charset="-122"/>
              </a:rPr>
              <a:t> 信息论</a:t>
            </a:r>
          </a:p>
        </p:txBody>
      </p:sp>
      <p:pic>
        <p:nvPicPr>
          <p:cNvPr id="5" name="图片 4">
            <a:extLst>
              <a:ext uri="{FF2B5EF4-FFF2-40B4-BE49-F238E27FC236}">
                <a16:creationId xmlns:a16="http://schemas.microsoft.com/office/drawing/2014/main" id="{46CF8394-95DD-AD4C-90FD-04453C2F33FC}"/>
              </a:ext>
            </a:extLst>
          </p:cNvPr>
          <p:cNvPicPr>
            <a:picLocks noChangeAspect="1"/>
          </p:cNvPicPr>
          <p:nvPr/>
        </p:nvPicPr>
        <p:blipFill>
          <a:blip r:embed="rId2"/>
          <a:stretch>
            <a:fillRect/>
          </a:stretch>
        </p:blipFill>
        <p:spPr>
          <a:xfrm>
            <a:off x="1822863" y="1270659"/>
            <a:ext cx="8544983" cy="4897322"/>
          </a:xfrm>
          <a:prstGeom prst="rect">
            <a:avLst/>
          </a:prstGeom>
        </p:spPr>
      </p:pic>
    </p:spTree>
    <p:extLst>
      <p:ext uri="{BB962C8B-B14F-4D97-AF65-F5344CB8AC3E}">
        <p14:creationId xmlns:p14="http://schemas.microsoft.com/office/powerpoint/2010/main" val="17639352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B13F8F8-854E-0D4A-8FF2-CC6F809FDF12}"/>
              </a:ext>
            </a:extLst>
          </p:cNvPr>
          <p:cNvSpPr txBox="1"/>
          <p:nvPr/>
        </p:nvSpPr>
        <p:spPr>
          <a:xfrm>
            <a:off x="855024" y="736269"/>
            <a:ext cx="1935678" cy="534390"/>
          </a:xfrm>
          <a:prstGeom prst="rect">
            <a:avLst/>
          </a:prstGeom>
          <a:noFill/>
        </p:spPr>
        <p:txBody>
          <a:bodyPr wrap="square" rtlCol="0">
            <a:spAutoFit/>
          </a:bodyPr>
          <a:lstStyle/>
          <a:p>
            <a:endParaRPr kumimoji="1" lang="zh-CN" altLang="en-US" dirty="0"/>
          </a:p>
        </p:txBody>
      </p:sp>
      <p:sp>
        <p:nvSpPr>
          <p:cNvPr id="3" name="文本框 2">
            <a:extLst>
              <a:ext uri="{FF2B5EF4-FFF2-40B4-BE49-F238E27FC236}">
                <a16:creationId xmlns:a16="http://schemas.microsoft.com/office/drawing/2014/main" id="{DA3AF288-DC77-A144-AD7D-2BD4EC0110C0}"/>
              </a:ext>
            </a:extLst>
          </p:cNvPr>
          <p:cNvSpPr txBox="1"/>
          <p:nvPr/>
        </p:nvSpPr>
        <p:spPr>
          <a:xfrm>
            <a:off x="740228" y="541799"/>
            <a:ext cx="4678439" cy="584775"/>
          </a:xfrm>
          <a:prstGeom prst="rect">
            <a:avLst/>
          </a:prstGeom>
          <a:noFill/>
        </p:spPr>
        <p:txBody>
          <a:bodyPr wrap="square" rtlCol="0">
            <a:spAutoFit/>
          </a:bodyPr>
          <a:lstStyle/>
          <a:p>
            <a:r>
              <a:rPr kumimoji="1" lang="en-US" altLang="zh-Hans" sz="3200" dirty="0">
                <a:latin typeface="Microsoft YaHei" panose="020B0503020204020204" pitchFamily="34" charset="-122"/>
                <a:ea typeface="Microsoft YaHei" panose="020B0503020204020204" pitchFamily="34" charset="-122"/>
              </a:rPr>
              <a:t>4.3</a:t>
            </a:r>
            <a:r>
              <a:rPr kumimoji="1" lang="zh-CN" altLang="en-US" sz="3200" dirty="0">
                <a:latin typeface="Microsoft YaHei" panose="020B0503020204020204" pitchFamily="34" charset="-122"/>
                <a:ea typeface="Microsoft YaHei" panose="020B0503020204020204" pitchFamily="34" charset="-122"/>
              </a:rPr>
              <a:t> 信息论</a:t>
            </a:r>
          </a:p>
        </p:txBody>
      </p:sp>
      <p:pic>
        <p:nvPicPr>
          <p:cNvPr id="5" name="图片 4">
            <a:extLst>
              <a:ext uri="{FF2B5EF4-FFF2-40B4-BE49-F238E27FC236}">
                <a16:creationId xmlns:a16="http://schemas.microsoft.com/office/drawing/2014/main" id="{8584AB2C-7714-BC4F-BF1B-BCAACD5AF293}"/>
              </a:ext>
            </a:extLst>
          </p:cNvPr>
          <p:cNvPicPr>
            <a:picLocks noChangeAspect="1"/>
          </p:cNvPicPr>
          <p:nvPr/>
        </p:nvPicPr>
        <p:blipFill>
          <a:blip r:embed="rId2"/>
          <a:stretch>
            <a:fillRect/>
          </a:stretch>
        </p:blipFill>
        <p:spPr>
          <a:xfrm>
            <a:off x="1301750" y="1135548"/>
            <a:ext cx="9588500" cy="4991100"/>
          </a:xfrm>
          <a:prstGeom prst="rect">
            <a:avLst/>
          </a:prstGeom>
        </p:spPr>
      </p:pic>
    </p:spTree>
    <p:extLst>
      <p:ext uri="{BB962C8B-B14F-4D97-AF65-F5344CB8AC3E}">
        <p14:creationId xmlns:p14="http://schemas.microsoft.com/office/powerpoint/2010/main" val="1383643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B13F8F8-854E-0D4A-8FF2-CC6F809FDF12}"/>
              </a:ext>
            </a:extLst>
          </p:cNvPr>
          <p:cNvSpPr txBox="1"/>
          <p:nvPr/>
        </p:nvSpPr>
        <p:spPr>
          <a:xfrm>
            <a:off x="855024" y="736269"/>
            <a:ext cx="1935678" cy="534390"/>
          </a:xfrm>
          <a:prstGeom prst="rect">
            <a:avLst/>
          </a:prstGeom>
          <a:noFill/>
        </p:spPr>
        <p:txBody>
          <a:bodyPr wrap="square" rtlCol="0">
            <a:spAutoFit/>
          </a:bodyPr>
          <a:lstStyle/>
          <a:p>
            <a:endParaRPr kumimoji="1" lang="zh-CN" altLang="en-US" dirty="0"/>
          </a:p>
        </p:txBody>
      </p:sp>
      <p:sp>
        <p:nvSpPr>
          <p:cNvPr id="3" name="文本框 2">
            <a:extLst>
              <a:ext uri="{FF2B5EF4-FFF2-40B4-BE49-F238E27FC236}">
                <a16:creationId xmlns:a16="http://schemas.microsoft.com/office/drawing/2014/main" id="{DA3AF288-DC77-A144-AD7D-2BD4EC0110C0}"/>
              </a:ext>
            </a:extLst>
          </p:cNvPr>
          <p:cNvSpPr txBox="1"/>
          <p:nvPr/>
        </p:nvSpPr>
        <p:spPr>
          <a:xfrm>
            <a:off x="740228" y="541799"/>
            <a:ext cx="4045527" cy="584775"/>
          </a:xfrm>
          <a:prstGeom prst="rect">
            <a:avLst/>
          </a:prstGeom>
          <a:noFill/>
        </p:spPr>
        <p:txBody>
          <a:bodyPr wrap="square" rtlCol="0">
            <a:spAutoFit/>
          </a:bodyPr>
          <a:lstStyle/>
          <a:p>
            <a:r>
              <a:rPr kumimoji="1" lang="zh-CN" altLang="en-US" sz="3200" dirty="0">
                <a:latin typeface="Microsoft YaHei" panose="020B0503020204020204" pitchFamily="34" charset="-122"/>
                <a:ea typeface="Microsoft YaHei" panose="020B0503020204020204" pitchFamily="34" charset="-122"/>
              </a:rPr>
              <a:t>个人简介</a:t>
            </a:r>
          </a:p>
        </p:txBody>
      </p:sp>
      <p:sp>
        <p:nvSpPr>
          <p:cNvPr id="5" name="文本框 4">
            <a:extLst>
              <a:ext uri="{FF2B5EF4-FFF2-40B4-BE49-F238E27FC236}">
                <a16:creationId xmlns:a16="http://schemas.microsoft.com/office/drawing/2014/main" id="{09FF3F08-B7B1-F44E-9029-66915632823F}"/>
              </a:ext>
            </a:extLst>
          </p:cNvPr>
          <p:cNvSpPr txBox="1"/>
          <p:nvPr/>
        </p:nvSpPr>
        <p:spPr>
          <a:xfrm>
            <a:off x="740228" y="1321044"/>
            <a:ext cx="10766962" cy="5055230"/>
          </a:xfrm>
          <a:prstGeom prst="rect">
            <a:avLst/>
          </a:prstGeom>
          <a:noFill/>
        </p:spPr>
        <p:txBody>
          <a:bodyPr wrap="square" rtlCol="0">
            <a:spAutoFit/>
          </a:bodyPr>
          <a:lstStyle/>
          <a:p>
            <a:pPr>
              <a:spcAft>
                <a:spcPts val="600"/>
              </a:spcAft>
            </a:pPr>
            <a:r>
              <a:rPr lang="zh-CN" altLang="en-US" sz="2800" b="1" dirty="0">
                <a:latin typeface="微软雅黑" panose="020B0503020204020204" pitchFamily="34" charset="-122"/>
                <a:ea typeface="微软雅黑" panose="020B0503020204020204" pitchFamily="34" charset="-122"/>
                <a:cs typeface="+mn-lt"/>
              </a:rPr>
              <a:t>刘洋    </a:t>
            </a:r>
            <a:r>
              <a:rPr lang="en-US" altLang="zh-CN" sz="2800" dirty="0" err="1">
                <a:latin typeface="微软雅黑" panose="020B0503020204020204" pitchFamily="34" charset="-122"/>
                <a:ea typeface="微软雅黑" panose="020B0503020204020204" pitchFamily="34" charset="-122"/>
                <a:cs typeface="+mn-lt"/>
              </a:rPr>
              <a:t>Datawhale</a:t>
            </a:r>
            <a:r>
              <a:rPr lang="en-US" altLang="zh-CN" sz="2800" dirty="0">
                <a:latin typeface="微软雅黑" panose="020B0503020204020204" pitchFamily="34" charset="-122"/>
                <a:ea typeface="微软雅黑" panose="020B0503020204020204" pitchFamily="34" charset="-122"/>
                <a:cs typeface="+mn-lt"/>
              </a:rPr>
              <a:t> </a:t>
            </a:r>
            <a:r>
              <a:rPr lang="zh-CN" altLang="en-US" sz="2800" dirty="0">
                <a:latin typeface="微软雅黑" panose="020B0503020204020204" pitchFamily="34" charset="-122"/>
                <a:ea typeface="微软雅黑" panose="020B0503020204020204" pitchFamily="34" charset="-122"/>
                <a:cs typeface="+mn-lt"/>
              </a:rPr>
              <a:t>成员</a:t>
            </a:r>
          </a:p>
          <a:p>
            <a:pPr marL="285750" indent="-285750">
              <a:spcAft>
                <a:spcPts val="300"/>
              </a:spcAft>
              <a:buFont typeface="Wingdings" panose="05000000000000000000" charset="0"/>
              <a:buChar char="ü"/>
            </a:pPr>
            <a:r>
              <a:rPr lang="zh-CN" altLang="en-US" sz="2400" dirty="0">
                <a:latin typeface="微软雅黑" panose="020B0503020204020204" pitchFamily="34" charset="-122"/>
                <a:ea typeface="微软雅黑" panose="020B0503020204020204" pitchFamily="34" charset="-122"/>
                <a:cs typeface="+mn-lt"/>
              </a:rPr>
              <a:t>西安交大本科数学试验班</a:t>
            </a:r>
            <a:endParaRPr lang="en-US" altLang="zh-CN" sz="2400" dirty="0">
              <a:latin typeface="微软雅黑" panose="020B0503020204020204" pitchFamily="34" charset="-122"/>
              <a:ea typeface="微软雅黑" panose="020B0503020204020204" pitchFamily="34" charset="-122"/>
              <a:cs typeface="+mn-lt"/>
            </a:endParaRPr>
          </a:p>
          <a:p>
            <a:pPr marL="285750" indent="-285750">
              <a:spcAft>
                <a:spcPts val="300"/>
              </a:spcAft>
              <a:buFont typeface="Wingdings" panose="05000000000000000000" charset="0"/>
              <a:buChar char="ü"/>
            </a:pPr>
            <a:r>
              <a:rPr lang="zh-CN" altLang="en-US" sz="2400" dirty="0">
                <a:latin typeface="微软雅黑" panose="020B0503020204020204" pitchFamily="34" charset="-122"/>
                <a:ea typeface="微软雅黑" panose="020B0503020204020204" pitchFamily="34" charset="-122"/>
                <a:cs typeface="+mn-lt"/>
              </a:rPr>
              <a:t>中科院数学与系统科学研究院硕博连读</a:t>
            </a:r>
            <a:endParaRPr lang="en-US" altLang="zh-CN" sz="2400" dirty="0">
              <a:latin typeface="微软雅黑" panose="020B0503020204020204" pitchFamily="34" charset="-122"/>
              <a:ea typeface="微软雅黑" panose="020B0503020204020204" pitchFamily="34" charset="-122"/>
              <a:cs typeface="+mn-lt"/>
            </a:endParaRPr>
          </a:p>
          <a:p>
            <a:pPr>
              <a:spcAft>
                <a:spcPts val="300"/>
              </a:spcAft>
            </a:pPr>
            <a:endParaRPr lang="en-US" altLang="zh-CN" sz="2400" u="sng"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charset="0"/>
            </a:endParaRPr>
          </a:p>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深度学习理论</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负责人</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深入浅出</a:t>
            </a:r>
            <a:r>
              <a:rPr lang="en-US" altLang="zh-CN" sz="2400" dirty="0" err="1">
                <a:latin typeface="微软雅黑" panose="020B0503020204020204" pitchFamily="34" charset="-122"/>
                <a:ea typeface="微软雅黑" panose="020B0503020204020204" pitchFamily="34" charset="-122"/>
              </a:rPr>
              <a:t>PyTorch</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核心贡献者、助教</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图神经网络</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助教</a:t>
            </a:r>
            <a:endParaRPr lang="en-US" altLang="zh-CN" sz="2400" dirty="0">
              <a:latin typeface="微软雅黑" panose="020B0503020204020204" pitchFamily="34" charset="-122"/>
              <a:ea typeface="微软雅黑" panose="020B0503020204020204" pitchFamily="34" charset="-122"/>
            </a:endParaRPr>
          </a:p>
          <a:p>
            <a:pPr indent="0">
              <a:buFont typeface="Wingdings" panose="05000000000000000000" charset="0"/>
              <a:buNone/>
            </a:pPr>
            <a:endParaRPr lang="en-US" altLang="zh-CN" sz="2400" u="sng"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charset="0"/>
            </a:endParaRPr>
          </a:p>
          <a:p>
            <a:pPr indent="0">
              <a:buFont typeface="Wingdings" panose="05000000000000000000" charset="0"/>
              <a:buNone/>
            </a:pPr>
            <a:endParaRPr lang="en-US" altLang="zh-CN" sz="2400" u="sng"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charset="0"/>
            </a:endParaRPr>
          </a:p>
          <a:p>
            <a:pPr marL="285750" indent="-285750">
              <a:buFont typeface="Wingdings" panose="05000000000000000000" charset="0"/>
              <a:buChar char="ü"/>
            </a:pPr>
            <a:r>
              <a:rPr lang="en-US" altLang="zh-CN" sz="2400" dirty="0">
                <a:latin typeface="微软雅黑" panose="020B0503020204020204" pitchFamily="34" charset="-122"/>
                <a:ea typeface="微软雅黑" panose="020B0503020204020204" pitchFamily="34" charset="-122"/>
                <a:cs typeface="+mn-lt"/>
              </a:rPr>
              <a:t>Blog</a:t>
            </a:r>
            <a:r>
              <a:rPr lang="zh-CN" altLang="en-US" sz="2400" dirty="0">
                <a:latin typeface="微软雅黑" panose="020B0503020204020204" pitchFamily="34" charset="-122"/>
                <a:ea typeface="微软雅黑" panose="020B0503020204020204" pitchFamily="34" charset="-122"/>
                <a:cs typeface="+mn-lt"/>
              </a:rPr>
              <a:t>：</a:t>
            </a:r>
            <a:r>
              <a:rPr lang="zh-CN" altLang="en" dirty="0">
                <a:latin typeface="微软雅黑" panose="020B0503020204020204" pitchFamily="34" charset="-122"/>
                <a:ea typeface="微软雅黑" panose="020B0503020204020204" pitchFamily="34" charset="-122"/>
                <a:cs typeface="+mn-lt"/>
              </a:rPr>
              <a:t>：</a:t>
            </a:r>
            <a:r>
              <a:rPr lang="en" altLang="zh-CN" dirty="0">
                <a:latin typeface="微软雅黑" panose="020B0503020204020204" pitchFamily="34" charset="-122"/>
                <a:ea typeface="微软雅黑" panose="020B0503020204020204" pitchFamily="34" charset="-122"/>
                <a:cs typeface="+mn-lt"/>
              </a:rPr>
              <a:t>https://</a:t>
            </a:r>
            <a:r>
              <a:rPr lang="en" altLang="zh-CN" dirty="0" err="1">
                <a:latin typeface="微软雅黑" panose="020B0503020204020204" pitchFamily="34" charset="-122"/>
                <a:ea typeface="微软雅黑" panose="020B0503020204020204" pitchFamily="34" charset="-122"/>
                <a:cs typeface="+mn-lt"/>
              </a:rPr>
              <a:t>www.zhihu.com</a:t>
            </a:r>
            <a:r>
              <a:rPr lang="en" altLang="zh-CN" dirty="0">
                <a:latin typeface="微软雅黑" panose="020B0503020204020204" pitchFamily="34" charset="-122"/>
                <a:ea typeface="微软雅黑" panose="020B0503020204020204" pitchFamily="34" charset="-122"/>
                <a:cs typeface="+mn-lt"/>
              </a:rPr>
              <a:t>/people/ming-ren-19-34</a:t>
            </a:r>
          </a:p>
          <a:p>
            <a:pPr lvl="1"/>
            <a:r>
              <a:rPr lang="en" altLang="zh-CN" dirty="0">
                <a:latin typeface="微软雅黑" panose="020B0503020204020204" pitchFamily="34" charset="-122"/>
                <a:ea typeface="微软雅黑" panose="020B0503020204020204" pitchFamily="34" charset="-122"/>
                <a:cs typeface="+mn-lt"/>
              </a:rPr>
              <a:t>	        https://</a:t>
            </a:r>
            <a:r>
              <a:rPr lang="en" altLang="zh-CN" dirty="0" err="1">
                <a:latin typeface="微软雅黑" panose="020B0503020204020204" pitchFamily="34" charset="-122"/>
                <a:ea typeface="微软雅黑" panose="020B0503020204020204" pitchFamily="34" charset="-122"/>
                <a:cs typeface="+mn-lt"/>
              </a:rPr>
              <a:t>github.com</a:t>
            </a:r>
            <a:r>
              <a:rPr lang="en" altLang="zh-CN" dirty="0">
                <a:latin typeface="微软雅黑" panose="020B0503020204020204" pitchFamily="34" charset="-122"/>
                <a:ea typeface="微软雅黑" panose="020B0503020204020204" pitchFamily="34" charset="-122"/>
                <a:cs typeface="+mn-lt"/>
              </a:rPr>
              <a:t>/</a:t>
            </a:r>
            <a:r>
              <a:rPr lang="en" altLang="zh-CN" dirty="0" err="1">
                <a:latin typeface="微软雅黑" panose="020B0503020204020204" pitchFamily="34" charset="-122"/>
                <a:ea typeface="微软雅黑" panose="020B0503020204020204" pitchFamily="34" charset="-122"/>
                <a:cs typeface="+mn-lt"/>
              </a:rPr>
              <a:t>liu</a:t>
            </a:r>
            <a:r>
              <a:rPr lang="en" altLang="zh-CN" dirty="0">
                <a:latin typeface="微软雅黑" panose="020B0503020204020204" pitchFamily="34" charset="-122"/>
                <a:ea typeface="微软雅黑" panose="020B0503020204020204" pitchFamily="34" charset="-122"/>
                <a:cs typeface="+mn-lt"/>
              </a:rPr>
              <a:t>-yang-maker</a:t>
            </a:r>
          </a:p>
          <a:p>
            <a:pPr marL="285750" indent="-285750">
              <a:buFont typeface="Wingdings" panose="05000000000000000000" charset="0"/>
              <a:buChar char="ü"/>
            </a:pPr>
            <a:r>
              <a:rPr lang="en-US" altLang="zh-CN" sz="2400" dirty="0">
                <a:latin typeface="微软雅黑" panose="020B0503020204020204" pitchFamily="34" charset="-122"/>
                <a:ea typeface="微软雅黑" panose="020B0503020204020204" pitchFamily="34" charset="-122"/>
                <a:cs typeface="+mn-lt"/>
              </a:rPr>
              <a:t>Email</a:t>
            </a:r>
            <a:r>
              <a:rPr lang="zh-CN" altLang="en-US" sz="2400" dirty="0">
                <a:latin typeface="微软雅黑" panose="020B0503020204020204" pitchFamily="34" charset="-122"/>
                <a:ea typeface="微软雅黑" panose="020B0503020204020204" pitchFamily="34" charset="-122"/>
                <a:cs typeface="+mn-lt"/>
              </a:rPr>
              <a:t>：</a:t>
            </a:r>
            <a:r>
              <a:rPr lang="en" altLang="zh-CN" dirty="0">
                <a:latin typeface="微软雅黑" panose="020B0503020204020204" pitchFamily="34" charset="-122"/>
                <a:ea typeface="微软雅黑" panose="020B0503020204020204" pitchFamily="34" charset="-122"/>
                <a:cs typeface="+mn-lt"/>
              </a:rPr>
              <a:t>liuyang2020@amss.ac.cn</a:t>
            </a:r>
            <a:endParaRPr lang="en-US" altLang="zh-CN" dirty="0">
              <a:latin typeface="微软雅黑" panose="020B0503020204020204" pitchFamily="34" charset="-122"/>
              <a:ea typeface="微软雅黑" panose="020B0503020204020204" pitchFamily="34" charset="-122"/>
              <a:cs typeface="+mn-lt"/>
            </a:endParaRPr>
          </a:p>
          <a:p>
            <a:endParaRPr kumimoji="1" lang="zh-CN" altLang="en-US" sz="2400" dirty="0">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4C2CD3DB-31CE-A048-A9E6-B137221427E6}"/>
              </a:ext>
            </a:extLst>
          </p:cNvPr>
          <p:cNvPicPr>
            <a:picLocks noChangeAspect="1"/>
          </p:cNvPicPr>
          <p:nvPr/>
        </p:nvPicPr>
        <p:blipFill>
          <a:blip r:embed="rId2"/>
          <a:stretch>
            <a:fillRect/>
          </a:stretch>
        </p:blipFill>
        <p:spPr>
          <a:xfrm>
            <a:off x="7597346" y="642552"/>
            <a:ext cx="3580370" cy="3580370"/>
          </a:xfrm>
          <a:prstGeom prst="rect">
            <a:avLst/>
          </a:prstGeom>
        </p:spPr>
      </p:pic>
    </p:spTree>
    <p:extLst>
      <p:ext uri="{BB962C8B-B14F-4D97-AF65-F5344CB8AC3E}">
        <p14:creationId xmlns:p14="http://schemas.microsoft.com/office/powerpoint/2010/main" val="22033468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B13F8F8-854E-0D4A-8FF2-CC6F809FDF12}"/>
              </a:ext>
            </a:extLst>
          </p:cNvPr>
          <p:cNvSpPr txBox="1"/>
          <p:nvPr/>
        </p:nvSpPr>
        <p:spPr>
          <a:xfrm>
            <a:off x="855024" y="736269"/>
            <a:ext cx="1935678" cy="534390"/>
          </a:xfrm>
          <a:prstGeom prst="rect">
            <a:avLst/>
          </a:prstGeom>
          <a:noFill/>
        </p:spPr>
        <p:txBody>
          <a:bodyPr wrap="square" rtlCol="0">
            <a:spAutoFit/>
          </a:bodyPr>
          <a:lstStyle/>
          <a:p>
            <a:endParaRPr kumimoji="1" lang="zh-CN" altLang="en-US" dirty="0"/>
          </a:p>
        </p:txBody>
      </p:sp>
      <p:sp>
        <p:nvSpPr>
          <p:cNvPr id="3" name="文本框 2">
            <a:extLst>
              <a:ext uri="{FF2B5EF4-FFF2-40B4-BE49-F238E27FC236}">
                <a16:creationId xmlns:a16="http://schemas.microsoft.com/office/drawing/2014/main" id="{DA3AF288-DC77-A144-AD7D-2BD4EC0110C0}"/>
              </a:ext>
            </a:extLst>
          </p:cNvPr>
          <p:cNvSpPr txBox="1"/>
          <p:nvPr/>
        </p:nvSpPr>
        <p:spPr>
          <a:xfrm>
            <a:off x="740228" y="541799"/>
            <a:ext cx="4678439" cy="584775"/>
          </a:xfrm>
          <a:prstGeom prst="rect">
            <a:avLst/>
          </a:prstGeom>
          <a:noFill/>
        </p:spPr>
        <p:txBody>
          <a:bodyPr wrap="square" rtlCol="0">
            <a:spAutoFit/>
          </a:bodyPr>
          <a:lstStyle/>
          <a:p>
            <a:r>
              <a:rPr kumimoji="1" lang="en-US" altLang="zh-Hans" sz="3200" dirty="0">
                <a:latin typeface="Microsoft YaHei" panose="020B0503020204020204" pitchFamily="34" charset="-122"/>
                <a:ea typeface="Microsoft YaHei" panose="020B0503020204020204" pitchFamily="34" charset="-122"/>
              </a:rPr>
              <a:t>4.3</a:t>
            </a:r>
            <a:r>
              <a:rPr kumimoji="1" lang="zh-CN" altLang="en-US" sz="3200" dirty="0">
                <a:latin typeface="Microsoft YaHei" panose="020B0503020204020204" pitchFamily="34" charset="-122"/>
                <a:ea typeface="Microsoft YaHei" panose="020B0503020204020204" pitchFamily="34" charset="-122"/>
              </a:rPr>
              <a:t> 信息论</a:t>
            </a:r>
          </a:p>
        </p:txBody>
      </p:sp>
      <p:pic>
        <p:nvPicPr>
          <p:cNvPr id="5" name="图片 4">
            <a:extLst>
              <a:ext uri="{FF2B5EF4-FFF2-40B4-BE49-F238E27FC236}">
                <a16:creationId xmlns:a16="http://schemas.microsoft.com/office/drawing/2014/main" id="{40D9B0CF-34ED-A942-B12A-8B3050F92226}"/>
              </a:ext>
            </a:extLst>
          </p:cNvPr>
          <p:cNvPicPr>
            <a:picLocks noChangeAspect="1"/>
          </p:cNvPicPr>
          <p:nvPr/>
        </p:nvPicPr>
        <p:blipFill>
          <a:blip r:embed="rId2"/>
          <a:stretch>
            <a:fillRect/>
          </a:stretch>
        </p:blipFill>
        <p:spPr>
          <a:xfrm>
            <a:off x="1206500" y="1854200"/>
            <a:ext cx="9779000" cy="3149600"/>
          </a:xfrm>
          <a:prstGeom prst="rect">
            <a:avLst/>
          </a:prstGeom>
        </p:spPr>
      </p:pic>
    </p:spTree>
    <p:extLst>
      <p:ext uri="{BB962C8B-B14F-4D97-AF65-F5344CB8AC3E}">
        <p14:creationId xmlns:p14="http://schemas.microsoft.com/office/powerpoint/2010/main" val="1280078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B13F8F8-854E-0D4A-8FF2-CC6F809FDF12}"/>
              </a:ext>
            </a:extLst>
          </p:cNvPr>
          <p:cNvSpPr txBox="1"/>
          <p:nvPr/>
        </p:nvSpPr>
        <p:spPr>
          <a:xfrm>
            <a:off x="855024" y="736269"/>
            <a:ext cx="1935678" cy="534390"/>
          </a:xfrm>
          <a:prstGeom prst="rect">
            <a:avLst/>
          </a:prstGeom>
          <a:noFill/>
        </p:spPr>
        <p:txBody>
          <a:bodyPr wrap="square" rtlCol="0">
            <a:spAutoFit/>
          </a:bodyPr>
          <a:lstStyle/>
          <a:p>
            <a:endParaRPr kumimoji="1" lang="zh-CN" altLang="en-US" dirty="0"/>
          </a:p>
        </p:txBody>
      </p:sp>
      <p:sp>
        <p:nvSpPr>
          <p:cNvPr id="3" name="文本框 2">
            <a:extLst>
              <a:ext uri="{FF2B5EF4-FFF2-40B4-BE49-F238E27FC236}">
                <a16:creationId xmlns:a16="http://schemas.microsoft.com/office/drawing/2014/main" id="{DA3AF288-DC77-A144-AD7D-2BD4EC0110C0}"/>
              </a:ext>
            </a:extLst>
          </p:cNvPr>
          <p:cNvSpPr txBox="1"/>
          <p:nvPr/>
        </p:nvSpPr>
        <p:spPr>
          <a:xfrm>
            <a:off x="740228" y="541799"/>
            <a:ext cx="4678439" cy="584775"/>
          </a:xfrm>
          <a:prstGeom prst="rect">
            <a:avLst/>
          </a:prstGeom>
          <a:noFill/>
        </p:spPr>
        <p:txBody>
          <a:bodyPr wrap="square" rtlCol="0">
            <a:spAutoFit/>
          </a:bodyPr>
          <a:lstStyle/>
          <a:p>
            <a:r>
              <a:rPr kumimoji="1" lang="en-US" altLang="zh-Hans" sz="3200" dirty="0">
                <a:latin typeface="Microsoft YaHei" panose="020B0503020204020204" pitchFamily="34" charset="-122"/>
                <a:ea typeface="Microsoft YaHei" panose="020B0503020204020204" pitchFamily="34" charset="-122"/>
              </a:rPr>
              <a:t>4.3</a:t>
            </a:r>
            <a:r>
              <a:rPr kumimoji="1" lang="zh-CN" altLang="en-US" sz="3200" dirty="0">
                <a:latin typeface="Microsoft YaHei" panose="020B0503020204020204" pitchFamily="34" charset="-122"/>
                <a:ea typeface="Microsoft YaHei" panose="020B0503020204020204" pitchFamily="34" charset="-122"/>
              </a:rPr>
              <a:t> 信息论</a:t>
            </a:r>
          </a:p>
        </p:txBody>
      </p:sp>
      <p:pic>
        <p:nvPicPr>
          <p:cNvPr id="5" name="图片 4">
            <a:extLst>
              <a:ext uri="{FF2B5EF4-FFF2-40B4-BE49-F238E27FC236}">
                <a16:creationId xmlns:a16="http://schemas.microsoft.com/office/drawing/2014/main" id="{AF07E3EC-B81B-064F-8FDB-EA9DDE656E0A}"/>
              </a:ext>
            </a:extLst>
          </p:cNvPr>
          <p:cNvPicPr>
            <a:picLocks noChangeAspect="1"/>
          </p:cNvPicPr>
          <p:nvPr/>
        </p:nvPicPr>
        <p:blipFill>
          <a:blip r:embed="rId2"/>
          <a:stretch>
            <a:fillRect/>
          </a:stretch>
        </p:blipFill>
        <p:spPr>
          <a:xfrm>
            <a:off x="1238250" y="1250950"/>
            <a:ext cx="9715500" cy="4356100"/>
          </a:xfrm>
          <a:prstGeom prst="rect">
            <a:avLst/>
          </a:prstGeom>
        </p:spPr>
      </p:pic>
    </p:spTree>
    <p:extLst>
      <p:ext uri="{BB962C8B-B14F-4D97-AF65-F5344CB8AC3E}">
        <p14:creationId xmlns:p14="http://schemas.microsoft.com/office/powerpoint/2010/main" val="26462893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B13F8F8-854E-0D4A-8FF2-CC6F809FDF12}"/>
              </a:ext>
            </a:extLst>
          </p:cNvPr>
          <p:cNvSpPr txBox="1"/>
          <p:nvPr/>
        </p:nvSpPr>
        <p:spPr>
          <a:xfrm>
            <a:off x="855024" y="736269"/>
            <a:ext cx="1935678" cy="534390"/>
          </a:xfrm>
          <a:prstGeom prst="rect">
            <a:avLst/>
          </a:prstGeom>
          <a:noFill/>
        </p:spPr>
        <p:txBody>
          <a:bodyPr wrap="square" rtlCol="0">
            <a:spAutoFit/>
          </a:bodyPr>
          <a:lstStyle/>
          <a:p>
            <a:endParaRPr kumimoji="1" lang="zh-CN" altLang="en-US" dirty="0"/>
          </a:p>
        </p:txBody>
      </p:sp>
      <p:sp>
        <p:nvSpPr>
          <p:cNvPr id="3" name="文本框 2">
            <a:extLst>
              <a:ext uri="{FF2B5EF4-FFF2-40B4-BE49-F238E27FC236}">
                <a16:creationId xmlns:a16="http://schemas.microsoft.com/office/drawing/2014/main" id="{DA3AF288-DC77-A144-AD7D-2BD4EC0110C0}"/>
              </a:ext>
            </a:extLst>
          </p:cNvPr>
          <p:cNvSpPr txBox="1"/>
          <p:nvPr/>
        </p:nvSpPr>
        <p:spPr>
          <a:xfrm>
            <a:off x="740228" y="541799"/>
            <a:ext cx="6408717" cy="584775"/>
          </a:xfrm>
          <a:prstGeom prst="rect">
            <a:avLst/>
          </a:prstGeom>
          <a:noFill/>
        </p:spPr>
        <p:txBody>
          <a:bodyPr wrap="square" rtlCol="0">
            <a:spAutoFit/>
          </a:bodyPr>
          <a:lstStyle/>
          <a:p>
            <a:r>
              <a:rPr kumimoji="1" lang="zh-CN" altLang="en-US" sz="3200" dirty="0">
                <a:latin typeface="Microsoft YaHei" panose="020B0503020204020204" pitchFamily="34" charset="-122"/>
                <a:ea typeface="Microsoft YaHei" panose="020B0503020204020204" pitchFamily="34" charset="-122"/>
              </a:rPr>
              <a:t>致谢</a:t>
            </a:r>
            <a:r>
              <a:rPr kumimoji="1" lang="en-US" altLang="zh-CN" sz="3200" dirty="0">
                <a:latin typeface="Microsoft YaHei" panose="020B0503020204020204" pitchFamily="34" charset="-122"/>
                <a:ea typeface="Microsoft YaHei" panose="020B0503020204020204" pitchFamily="34" charset="-122"/>
              </a:rPr>
              <a:t>——</a:t>
            </a:r>
            <a:r>
              <a:rPr kumimoji="1" lang="zh-CN" altLang="en-US" sz="3200" dirty="0">
                <a:latin typeface="Microsoft YaHei" panose="020B0503020204020204" pitchFamily="34" charset="-122"/>
                <a:ea typeface="Microsoft YaHei" panose="020B0503020204020204" pitchFamily="34" charset="-122"/>
              </a:rPr>
              <a:t>课程团队</a:t>
            </a:r>
          </a:p>
        </p:txBody>
      </p:sp>
      <p:sp>
        <p:nvSpPr>
          <p:cNvPr id="5" name="文本框 4">
            <a:extLst>
              <a:ext uri="{FF2B5EF4-FFF2-40B4-BE49-F238E27FC236}">
                <a16:creationId xmlns:a16="http://schemas.microsoft.com/office/drawing/2014/main" id="{337BA9E2-6C5F-5D4A-9609-12E6B1EE66E3}"/>
              </a:ext>
            </a:extLst>
          </p:cNvPr>
          <p:cNvSpPr txBox="1"/>
          <p:nvPr/>
        </p:nvSpPr>
        <p:spPr>
          <a:xfrm>
            <a:off x="855024" y="1182791"/>
            <a:ext cx="9092541" cy="1884555"/>
          </a:xfrm>
          <a:prstGeom prst="rect">
            <a:avLst/>
          </a:prstGeom>
          <a:noFill/>
        </p:spPr>
        <p:txBody>
          <a:bodyPr wrap="square" rtlCol="0">
            <a:spAutoFit/>
          </a:bodyPr>
          <a:lstStyle/>
          <a:p>
            <a:pPr>
              <a:lnSpc>
                <a:spcPct val="150000"/>
              </a:lnSpc>
            </a:pPr>
            <a:r>
              <a:rPr kumimoji="1" lang="en-US" altLang="zh-CN" sz="2000" b="1" dirty="0">
                <a:latin typeface="Microsoft YaHei" panose="020B0503020204020204" pitchFamily="34" charset="-122"/>
                <a:ea typeface="Microsoft YaHei" panose="020B0503020204020204" pitchFamily="34" charset="-122"/>
              </a:rPr>
              <a:t>DataWhale</a:t>
            </a:r>
            <a:r>
              <a:rPr kumimoji="1" lang="zh-CN" altLang="en-US" sz="2000" b="1" dirty="0">
                <a:latin typeface="Microsoft YaHei" panose="020B0503020204020204" pitchFamily="34" charset="-122"/>
                <a:ea typeface="Microsoft YaHei" panose="020B0503020204020204" pitchFamily="34" charset="-122"/>
              </a:rPr>
              <a:t>团队：</a:t>
            </a:r>
            <a:endParaRPr kumimoji="1" lang="en-US" altLang="zh-CN" sz="2000" b="1" dirty="0">
              <a:latin typeface="Microsoft YaHei" panose="020B0503020204020204" pitchFamily="34" charset="-122"/>
              <a:ea typeface="Microsoft YaHei" panose="020B0503020204020204" pitchFamily="34" charset="-122"/>
            </a:endParaRPr>
          </a:p>
          <a:p>
            <a:pPr>
              <a:lnSpc>
                <a:spcPct val="150000"/>
              </a:lnSpc>
            </a:pPr>
            <a:r>
              <a:rPr kumimoji="1" lang="zh-CN" altLang="en-US" sz="2000" dirty="0">
                <a:latin typeface="Microsoft YaHei" panose="020B0503020204020204" pitchFamily="34" charset="-122"/>
                <a:ea typeface="Microsoft YaHei" panose="020B0503020204020204" pitchFamily="34" charset="-122"/>
              </a:rPr>
              <a:t>谢文睿、司玉鑫</a:t>
            </a:r>
            <a:endParaRPr kumimoji="1" lang="en-US" altLang="zh-CN" sz="2000" dirty="0">
              <a:latin typeface="Microsoft YaHei" panose="020B0503020204020204" pitchFamily="34" charset="-122"/>
              <a:ea typeface="Microsoft YaHei" panose="020B0503020204020204" pitchFamily="34" charset="-122"/>
            </a:endParaRPr>
          </a:p>
          <a:p>
            <a:pPr>
              <a:lnSpc>
                <a:spcPct val="150000"/>
              </a:lnSpc>
            </a:pPr>
            <a:r>
              <a:rPr kumimoji="1" lang="zh-CN" altLang="en-US" sz="2000" b="1" dirty="0">
                <a:latin typeface="Microsoft YaHei" panose="020B0503020204020204" pitchFamily="34" charset="-122"/>
                <a:ea typeface="Microsoft YaHei" panose="020B0503020204020204" pitchFamily="34" charset="-122"/>
              </a:rPr>
              <a:t>课程开发团队：</a:t>
            </a:r>
            <a:endParaRPr kumimoji="1" lang="en-US" altLang="zh-CN" sz="2000" b="1" dirty="0">
              <a:latin typeface="Microsoft YaHei" panose="020B0503020204020204" pitchFamily="34" charset="-122"/>
              <a:ea typeface="Microsoft YaHei" panose="020B0503020204020204" pitchFamily="34" charset="-122"/>
            </a:endParaRPr>
          </a:p>
          <a:p>
            <a:pPr>
              <a:lnSpc>
                <a:spcPct val="150000"/>
              </a:lnSpc>
            </a:pPr>
            <a:r>
              <a:rPr kumimoji="1" lang="zh-CN" altLang="en-US" sz="2000" dirty="0">
                <a:latin typeface="Microsoft YaHei" panose="020B0503020204020204" pitchFamily="34" charset="-122"/>
                <a:ea typeface="Microsoft YaHei" panose="020B0503020204020204" pitchFamily="34" charset="-122"/>
              </a:rPr>
              <a:t>刘洋</a:t>
            </a:r>
            <a:endParaRPr kumimoji="1"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968936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B13F8F8-854E-0D4A-8FF2-CC6F809FDF12}"/>
              </a:ext>
            </a:extLst>
          </p:cNvPr>
          <p:cNvSpPr txBox="1"/>
          <p:nvPr/>
        </p:nvSpPr>
        <p:spPr>
          <a:xfrm>
            <a:off x="855024" y="736269"/>
            <a:ext cx="1935678" cy="534390"/>
          </a:xfrm>
          <a:prstGeom prst="rect">
            <a:avLst/>
          </a:prstGeom>
          <a:noFill/>
        </p:spPr>
        <p:txBody>
          <a:bodyPr wrap="square" rtlCol="0">
            <a:spAutoFit/>
          </a:bodyPr>
          <a:lstStyle/>
          <a:p>
            <a:endParaRPr kumimoji="1" lang="zh-CN" altLang="en-US" dirty="0"/>
          </a:p>
        </p:txBody>
      </p:sp>
      <p:sp>
        <p:nvSpPr>
          <p:cNvPr id="3" name="文本框 2">
            <a:extLst>
              <a:ext uri="{FF2B5EF4-FFF2-40B4-BE49-F238E27FC236}">
                <a16:creationId xmlns:a16="http://schemas.microsoft.com/office/drawing/2014/main" id="{DA3AF288-DC77-A144-AD7D-2BD4EC0110C0}"/>
              </a:ext>
            </a:extLst>
          </p:cNvPr>
          <p:cNvSpPr txBox="1"/>
          <p:nvPr/>
        </p:nvSpPr>
        <p:spPr>
          <a:xfrm>
            <a:off x="740228" y="541799"/>
            <a:ext cx="6408717" cy="584775"/>
          </a:xfrm>
          <a:prstGeom prst="rect">
            <a:avLst/>
          </a:prstGeom>
          <a:noFill/>
        </p:spPr>
        <p:txBody>
          <a:bodyPr wrap="square" rtlCol="0">
            <a:spAutoFit/>
          </a:bodyPr>
          <a:lstStyle/>
          <a:p>
            <a:r>
              <a:rPr kumimoji="1" lang="zh-CN" altLang="en-US" sz="3200" dirty="0">
                <a:latin typeface="Microsoft YaHei" panose="020B0503020204020204" pitchFamily="34" charset="-122"/>
                <a:ea typeface="Microsoft YaHei" panose="020B0503020204020204" pitchFamily="34" charset="-122"/>
              </a:rPr>
              <a:t>欢迎反馈</a:t>
            </a:r>
          </a:p>
        </p:txBody>
      </p:sp>
      <p:sp>
        <p:nvSpPr>
          <p:cNvPr id="7" name="文本框 6">
            <a:extLst>
              <a:ext uri="{FF2B5EF4-FFF2-40B4-BE49-F238E27FC236}">
                <a16:creationId xmlns:a16="http://schemas.microsoft.com/office/drawing/2014/main" id="{B4C7870B-D965-D342-8E3C-F05753D9E7D1}"/>
              </a:ext>
            </a:extLst>
          </p:cNvPr>
          <p:cNvSpPr txBox="1"/>
          <p:nvPr/>
        </p:nvSpPr>
        <p:spPr>
          <a:xfrm>
            <a:off x="740228" y="1465129"/>
            <a:ext cx="10071934" cy="2262158"/>
          </a:xfrm>
          <a:prstGeom prst="rect">
            <a:avLst/>
          </a:prstGeom>
          <a:noFill/>
        </p:spPr>
        <p:txBody>
          <a:bodyPr wrap="square" rtlCol="0">
            <a:spAutoFit/>
          </a:bodyPr>
          <a:lstStyle/>
          <a:p>
            <a:pPr marL="342900" indent="-342900">
              <a:spcAft>
                <a:spcPts val="1800"/>
              </a:spcAft>
              <a:buFont typeface="Wingdings" pitchFamily="2" charset="2"/>
              <a:buChar char="ü"/>
            </a:pPr>
            <a:r>
              <a:rPr kumimoji="1" lang="zh-CN" altLang="en-US" sz="2400" dirty="0">
                <a:latin typeface="Microsoft YaHei" panose="020B0503020204020204" pitchFamily="34" charset="-122"/>
                <a:ea typeface="Microsoft YaHei" panose="020B0503020204020204" pitchFamily="34" charset="-122"/>
              </a:rPr>
              <a:t>感谢大家的陪伴，愿有所得！</a:t>
            </a:r>
            <a:endParaRPr kumimoji="1" lang="en-US" altLang="zh-CN" sz="2400" dirty="0">
              <a:latin typeface="Microsoft YaHei" panose="020B0503020204020204" pitchFamily="34" charset="-122"/>
              <a:ea typeface="Microsoft YaHei" panose="020B0503020204020204" pitchFamily="34" charset="-122"/>
            </a:endParaRPr>
          </a:p>
          <a:p>
            <a:pPr marL="342900" indent="-342900">
              <a:spcAft>
                <a:spcPts val="1800"/>
              </a:spcAft>
              <a:buFont typeface="Wingdings" pitchFamily="2" charset="2"/>
              <a:buChar char="ü"/>
            </a:pPr>
            <a:r>
              <a:rPr kumimoji="1" lang="zh-CN" altLang="en-US" sz="2400" dirty="0">
                <a:latin typeface="Microsoft YaHei" panose="020B0503020204020204" pitchFamily="34" charset="-122"/>
                <a:ea typeface="Microsoft YaHei" panose="020B0503020204020204" pitchFamily="34" charset="-122"/>
              </a:rPr>
              <a:t>参加十一月组队学习课程，继续解锁后续关卡！</a:t>
            </a:r>
            <a:endParaRPr kumimoji="1" lang="en-US" altLang="zh-CN" sz="2400" dirty="0">
              <a:latin typeface="Microsoft YaHei" panose="020B0503020204020204" pitchFamily="34" charset="-122"/>
              <a:ea typeface="Microsoft YaHei" panose="020B0503020204020204" pitchFamily="34" charset="-122"/>
            </a:endParaRPr>
          </a:p>
          <a:p>
            <a:pPr marL="342900" indent="-342900">
              <a:spcAft>
                <a:spcPts val="1800"/>
              </a:spcAft>
              <a:buFont typeface="Wingdings" pitchFamily="2" charset="2"/>
              <a:buChar char="ü"/>
            </a:pPr>
            <a:r>
              <a:rPr kumimoji="1" lang="zh-CN" altLang="en-US" sz="2400" dirty="0">
                <a:latin typeface="Microsoft YaHei" panose="020B0503020204020204" pitchFamily="34" charset="-122"/>
                <a:ea typeface="Microsoft YaHei" panose="020B0503020204020204" pitchFamily="34" charset="-122"/>
              </a:rPr>
              <a:t>进阶、专题部分正在制作，</a:t>
            </a:r>
            <a:r>
              <a:rPr kumimoji="1" lang="en-US" altLang="zh-CN" sz="2400" dirty="0">
                <a:latin typeface="Microsoft YaHei" panose="020B0503020204020204" pitchFamily="34" charset="-122"/>
                <a:ea typeface="Microsoft YaHei" panose="020B0503020204020204" pitchFamily="34" charset="-122"/>
              </a:rPr>
              <a:t>GitHub</a:t>
            </a:r>
            <a:r>
              <a:rPr kumimoji="1" lang="zh-CN" altLang="en-US" sz="2400" dirty="0">
                <a:latin typeface="Microsoft YaHei" panose="020B0503020204020204" pitchFamily="34" charset="-122"/>
                <a:ea typeface="Microsoft YaHei" panose="020B0503020204020204" pitchFamily="34" charset="-122"/>
              </a:rPr>
              <a:t>点个星星不迷路！</a:t>
            </a:r>
            <a:endParaRPr kumimoji="1" lang="en-US" altLang="zh-CN" sz="2400" dirty="0">
              <a:latin typeface="Microsoft YaHei" panose="020B0503020204020204" pitchFamily="34" charset="-122"/>
              <a:ea typeface="Microsoft YaHei" panose="020B0503020204020204" pitchFamily="34" charset="-122"/>
            </a:endParaRPr>
          </a:p>
          <a:p>
            <a:pPr marL="342900" indent="-342900">
              <a:spcAft>
                <a:spcPts val="1800"/>
              </a:spcAft>
              <a:buFont typeface="Wingdings" pitchFamily="2" charset="2"/>
              <a:buChar char="ü"/>
            </a:pPr>
            <a:r>
              <a:rPr kumimoji="1" lang="zh-CN" altLang="en-US" sz="2400" dirty="0">
                <a:latin typeface="Microsoft YaHei" panose="020B0503020204020204" pitchFamily="34" charset="-122"/>
                <a:ea typeface="Microsoft YaHei" panose="020B0503020204020204" pitchFamily="34" charset="-122"/>
              </a:rPr>
              <a:t>直播团队辛苦了，一键三连鼓励他！</a:t>
            </a:r>
            <a:endParaRPr kumimoji="1" lang="en-US" altLang="zh-CN" sz="2400" dirty="0">
              <a:latin typeface="Microsoft YaHei" panose="020B0503020204020204" pitchFamily="34" charset="-122"/>
              <a:ea typeface="Microsoft YaHei" panose="020B0503020204020204" pitchFamily="34" charset="-122"/>
            </a:endParaRPr>
          </a:p>
        </p:txBody>
      </p:sp>
      <p:sp>
        <p:nvSpPr>
          <p:cNvPr id="2" name="矩形 1">
            <a:extLst>
              <a:ext uri="{FF2B5EF4-FFF2-40B4-BE49-F238E27FC236}">
                <a16:creationId xmlns:a16="http://schemas.microsoft.com/office/drawing/2014/main" id="{0E9DDE83-6279-4947-8077-49391F5B9EDE}"/>
              </a:ext>
            </a:extLst>
          </p:cNvPr>
          <p:cNvSpPr/>
          <p:nvPr/>
        </p:nvSpPr>
        <p:spPr>
          <a:xfrm>
            <a:off x="855024" y="4065842"/>
            <a:ext cx="6724470" cy="1661993"/>
          </a:xfrm>
          <a:prstGeom prst="rect">
            <a:avLst/>
          </a:prstGeom>
        </p:spPr>
        <p:txBody>
          <a:bodyPr wrap="none">
            <a:spAutoFit/>
          </a:bodyPr>
          <a:lstStyle/>
          <a:p>
            <a:pPr>
              <a:spcAft>
                <a:spcPts val="1200"/>
              </a:spcAft>
            </a:pPr>
            <a:endParaRPr kumimoji="1" lang="en-US" altLang="zh-CN" b="1" dirty="0">
              <a:latin typeface="Microsoft YaHei" panose="020B0503020204020204" pitchFamily="34" charset="-122"/>
              <a:ea typeface="Microsoft YaHei" panose="020B0503020204020204" pitchFamily="34" charset="-122"/>
            </a:endParaRPr>
          </a:p>
          <a:p>
            <a:pPr>
              <a:spcAft>
                <a:spcPts val="1200"/>
              </a:spcAft>
            </a:pPr>
            <a:r>
              <a:rPr kumimoji="1" lang="zh-CN" altLang="en-US" b="1" dirty="0">
                <a:latin typeface="Microsoft YaHei" panose="020B0503020204020204" pitchFamily="34" charset="-122"/>
                <a:ea typeface="Microsoft YaHei" panose="020B0503020204020204" pitchFamily="34" charset="-122"/>
              </a:rPr>
              <a:t>课程主页：</a:t>
            </a:r>
            <a:endParaRPr kumimoji="1" lang="en-US" altLang="zh-CN" b="1" dirty="0">
              <a:latin typeface="Microsoft YaHei" panose="020B0503020204020204" pitchFamily="34" charset="-122"/>
              <a:ea typeface="Microsoft YaHei" panose="020B0503020204020204" pitchFamily="34" charset="-122"/>
            </a:endParaRPr>
          </a:p>
          <a:p>
            <a:pPr>
              <a:spcAft>
                <a:spcPts val="1200"/>
              </a:spcAft>
            </a:pPr>
            <a:r>
              <a:rPr kumimoji="1" lang="en-US" altLang="zh-CN" dirty="0">
                <a:latin typeface="Microsoft YaHei" panose="020B0503020204020204" pitchFamily="34" charset="-122"/>
                <a:ea typeface="Microsoft YaHei" panose="020B0503020204020204" pitchFamily="34" charset="-122"/>
              </a:rPr>
              <a:t>https://</a:t>
            </a:r>
            <a:r>
              <a:rPr kumimoji="1" lang="en-US" altLang="zh-CN" dirty="0" err="1">
                <a:latin typeface="Microsoft YaHei" panose="020B0503020204020204" pitchFamily="34" charset="-122"/>
                <a:ea typeface="Microsoft YaHei" panose="020B0503020204020204" pitchFamily="34" charset="-122"/>
              </a:rPr>
              <a:t>github.com</a:t>
            </a:r>
            <a:r>
              <a:rPr kumimoji="1" lang="en-US" altLang="zh-CN" dirty="0">
                <a:latin typeface="Microsoft YaHei" panose="020B0503020204020204" pitchFamily="34" charset="-122"/>
                <a:ea typeface="Microsoft YaHei" panose="020B0503020204020204" pitchFamily="34" charset="-122"/>
              </a:rPr>
              <a:t>/</a:t>
            </a:r>
            <a:r>
              <a:rPr kumimoji="1" lang="en-US" altLang="zh-CN" dirty="0" err="1">
                <a:latin typeface="Microsoft YaHei" panose="020B0503020204020204" pitchFamily="34" charset="-122"/>
                <a:ea typeface="Microsoft YaHei" panose="020B0503020204020204" pitchFamily="34" charset="-122"/>
              </a:rPr>
              <a:t>datawhalechina</a:t>
            </a:r>
            <a:r>
              <a:rPr kumimoji="1" lang="en-US" altLang="zh-CN" dirty="0">
                <a:latin typeface="Microsoft YaHei" panose="020B0503020204020204" pitchFamily="34" charset="-122"/>
                <a:ea typeface="Microsoft YaHei" panose="020B0503020204020204" pitchFamily="34" charset="-122"/>
              </a:rPr>
              <a:t>/unusual-deep-learning</a:t>
            </a:r>
          </a:p>
          <a:p>
            <a:pPr>
              <a:spcAft>
                <a:spcPts val="1200"/>
              </a:spcAft>
            </a:pPr>
            <a:endParaRPr kumimoji="1" lang="en-US" altLang="zh-CN"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9311045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B13F8F8-854E-0D4A-8FF2-CC6F809FDF12}"/>
              </a:ext>
            </a:extLst>
          </p:cNvPr>
          <p:cNvSpPr txBox="1"/>
          <p:nvPr/>
        </p:nvSpPr>
        <p:spPr>
          <a:xfrm>
            <a:off x="855024" y="736269"/>
            <a:ext cx="1935678" cy="534390"/>
          </a:xfrm>
          <a:prstGeom prst="rect">
            <a:avLst/>
          </a:prstGeom>
          <a:noFill/>
        </p:spPr>
        <p:txBody>
          <a:bodyPr wrap="square" rtlCol="0">
            <a:spAutoFit/>
          </a:bodyPr>
          <a:lstStyle/>
          <a:p>
            <a:endParaRPr kumimoji="1" lang="zh-CN" altLang="en-US" dirty="0"/>
          </a:p>
        </p:txBody>
      </p:sp>
      <p:sp>
        <p:nvSpPr>
          <p:cNvPr id="3" name="文本框 2">
            <a:extLst>
              <a:ext uri="{FF2B5EF4-FFF2-40B4-BE49-F238E27FC236}">
                <a16:creationId xmlns:a16="http://schemas.microsoft.com/office/drawing/2014/main" id="{DA3AF288-DC77-A144-AD7D-2BD4EC0110C0}"/>
              </a:ext>
            </a:extLst>
          </p:cNvPr>
          <p:cNvSpPr txBox="1"/>
          <p:nvPr/>
        </p:nvSpPr>
        <p:spPr>
          <a:xfrm>
            <a:off x="740228" y="541799"/>
            <a:ext cx="4045527" cy="584775"/>
          </a:xfrm>
          <a:prstGeom prst="rect">
            <a:avLst/>
          </a:prstGeom>
          <a:noFill/>
        </p:spPr>
        <p:txBody>
          <a:bodyPr wrap="square" rtlCol="0">
            <a:spAutoFit/>
          </a:bodyPr>
          <a:lstStyle/>
          <a:p>
            <a:r>
              <a:rPr kumimoji="1" lang="en-US" altLang="zh-CN" sz="3200" dirty="0">
                <a:latin typeface="Microsoft YaHei" panose="020B0503020204020204" pitchFamily="34" charset="-122"/>
                <a:ea typeface="Microsoft YaHei" panose="020B0503020204020204" pitchFamily="34" charset="-122"/>
              </a:rPr>
              <a:t>Q&amp;A</a:t>
            </a:r>
            <a:endParaRPr kumimoji="1" lang="zh-CN" altLang="en-US" sz="32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31660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02C279C-2206-AD49-9D4A-57F87DCC2FEE}"/>
              </a:ext>
            </a:extLst>
          </p:cNvPr>
          <p:cNvSpPr txBox="1"/>
          <p:nvPr/>
        </p:nvSpPr>
        <p:spPr>
          <a:xfrm>
            <a:off x="1500249" y="2721114"/>
            <a:ext cx="9191501" cy="707886"/>
          </a:xfrm>
          <a:prstGeom prst="rect">
            <a:avLst/>
          </a:prstGeom>
          <a:noFill/>
        </p:spPr>
        <p:txBody>
          <a:bodyPr wrap="square" rtlCol="0">
            <a:spAutoFit/>
          </a:bodyPr>
          <a:lstStyle/>
          <a:p>
            <a:pPr algn="ctr"/>
            <a:r>
              <a:rPr kumimoji="1" lang="en-US" altLang="zh-CN" sz="4000" dirty="0">
                <a:latin typeface="Microsoft YaHei" panose="020B0503020204020204" pitchFamily="34" charset="-122"/>
                <a:ea typeface="Microsoft YaHei" panose="020B0503020204020204" pitchFamily="34" charset="-122"/>
              </a:rPr>
              <a:t>Part</a:t>
            </a:r>
            <a:r>
              <a:rPr kumimoji="1" lang="zh-CN" altLang="en-US" sz="4000" dirty="0">
                <a:latin typeface="Microsoft YaHei" panose="020B0503020204020204" pitchFamily="34" charset="-122"/>
                <a:ea typeface="Microsoft YaHei" panose="020B0503020204020204" pitchFamily="34" charset="-122"/>
              </a:rPr>
              <a:t> </a:t>
            </a:r>
            <a:r>
              <a:rPr kumimoji="1" lang="en-US" altLang="zh-CN" sz="4000" dirty="0">
                <a:latin typeface="Microsoft YaHei" panose="020B0503020204020204" pitchFamily="34" charset="-122"/>
                <a:ea typeface="Microsoft YaHei" panose="020B0503020204020204" pitchFamily="34" charset="-122"/>
              </a:rPr>
              <a:t>2</a:t>
            </a:r>
            <a:r>
              <a:rPr kumimoji="1" lang="zh-CN" altLang="en-US" sz="4000" dirty="0">
                <a:latin typeface="Microsoft YaHei" panose="020B0503020204020204" pitchFamily="34" charset="-122"/>
                <a:ea typeface="Microsoft YaHei" panose="020B0503020204020204" pitchFamily="34" charset="-122"/>
              </a:rPr>
              <a:t>  课程安排</a:t>
            </a:r>
          </a:p>
        </p:txBody>
      </p:sp>
    </p:spTree>
    <p:extLst>
      <p:ext uri="{BB962C8B-B14F-4D97-AF65-F5344CB8AC3E}">
        <p14:creationId xmlns:p14="http://schemas.microsoft.com/office/powerpoint/2010/main" val="1709009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B13F8F8-854E-0D4A-8FF2-CC6F809FDF12}"/>
              </a:ext>
            </a:extLst>
          </p:cNvPr>
          <p:cNvSpPr txBox="1"/>
          <p:nvPr/>
        </p:nvSpPr>
        <p:spPr>
          <a:xfrm>
            <a:off x="855024" y="736269"/>
            <a:ext cx="1935678" cy="534390"/>
          </a:xfrm>
          <a:prstGeom prst="rect">
            <a:avLst/>
          </a:prstGeom>
          <a:noFill/>
        </p:spPr>
        <p:txBody>
          <a:bodyPr wrap="square" rtlCol="0">
            <a:spAutoFit/>
          </a:bodyPr>
          <a:lstStyle/>
          <a:p>
            <a:endParaRPr kumimoji="1" lang="zh-CN" altLang="en-US" dirty="0"/>
          </a:p>
        </p:txBody>
      </p:sp>
      <p:sp>
        <p:nvSpPr>
          <p:cNvPr id="3" name="文本框 2">
            <a:extLst>
              <a:ext uri="{FF2B5EF4-FFF2-40B4-BE49-F238E27FC236}">
                <a16:creationId xmlns:a16="http://schemas.microsoft.com/office/drawing/2014/main" id="{DA3AF288-DC77-A144-AD7D-2BD4EC0110C0}"/>
              </a:ext>
            </a:extLst>
          </p:cNvPr>
          <p:cNvSpPr txBox="1"/>
          <p:nvPr/>
        </p:nvSpPr>
        <p:spPr>
          <a:xfrm>
            <a:off x="740228" y="541799"/>
            <a:ext cx="4045527" cy="584775"/>
          </a:xfrm>
          <a:prstGeom prst="rect">
            <a:avLst/>
          </a:prstGeom>
          <a:noFill/>
        </p:spPr>
        <p:txBody>
          <a:bodyPr wrap="square" rtlCol="0">
            <a:spAutoFit/>
          </a:bodyPr>
          <a:lstStyle/>
          <a:p>
            <a:r>
              <a:rPr kumimoji="1" lang="zh-CN" altLang="en-US" sz="3200" dirty="0">
                <a:latin typeface="Microsoft YaHei" panose="020B0503020204020204" pitchFamily="34" charset="-122"/>
                <a:ea typeface="Microsoft YaHei" panose="020B0503020204020204" pitchFamily="34" charset="-122"/>
              </a:rPr>
              <a:t>课程安排</a:t>
            </a:r>
          </a:p>
        </p:txBody>
      </p:sp>
      <p:sp>
        <p:nvSpPr>
          <p:cNvPr id="5" name="文本框 4">
            <a:extLst>
              <a:ext uri="{FF2B5EF4-FFF2-40B4-BE49-F238E27FC236}">
                <a16:creationId xmlns:a16="http://schemas.microsoft.com/office/drawing/2014/main" id="{09FF3F08-B7B1-F44E-9029-66915632823F}"/>
              </a:ext>
            </a:extLst>
          </p:cNvPr>
          <p:cNvSpPr txBox="1"/>
          <p:nvPr/>
        </p:nvSpPr>
        <p:spPr>
          <a:xfrm>
            <a:off x="740228" y="1321044"/>
            <a:ext cx="10766962" cy="3939540"/>
          </a:xfrm>
          <a:prstGeom prst="rect">
            <a:avLst/>
          </a:prstGeom>
          <a:noFill/>
        </p:spPr>
        <p:txBody>
          <a:bodyPr wrap="square" rtlCol="0">
            <a:spAutoFit/>
          </a:bodyPr>
          <a:lstStyle/>
          <a:p>
            <a:pPr marL="285750" indent="-285750">
              <a:spcAft>
                <a:spcPts val="300"/>
              </a:spcAft>
              <a:buFont typeface="Wingdings" panose="05000000000000000000" charset="0"/>
              <a:buChar char="ü"/>
            </a:pPr>
            <a:r>
              <a:rPr lang="zh-CN" altLang="en-US" sz="2400" dirty="0">
                <a:latin typeface="微软雅黑" panose="020B0503020204020204" pitchFamily="34" charset="-122"/>
                <a:ea typeface="微软雅黑" panose="020B0503020204020204" pitchFamily="34" charset="-122"/>
                <a:cs typeface="+mn-lt"/>
              </a:rPr>
              <a:t>深度学习理论</a:t>
            </a:r>
            <a:endParaRPr lang="en-US" altLang="zh-CN" sz="2400" dirty="0">
              <a:latin typeface="微软雅黑" panose="020B0503020204020204" pitchFamily="34" charset="-122"/>
              <a:ea typeface="微软雅黑" panose="020B0503020204020204" pitchFamily="34" charset="-122"/>
              <a:cs typeface="+mn-lt"/>
            </a:endParaRPr>
          </a:p>
          <a:p>
            <a:pPr marL="285750" indent="-285750">
              <a:spcAft>
                <a:spcPts val="300"/>
              </a:spcAft>
              <a:buFont typeface="Wingdings" panose="05000000000000000000" charset="0"/>
              <a:buChar char="ü"/>
            </a:pPr>
            <a:r>
              <a:rPr lang="zh-CN" altLang="en-US" sz="2400" dirty="0">
                <a:latin typeface="微软雅黑" panose="020B0503020204020204" pitchFamily="34" charset="-122"/>
                <a:ea typeface="微软雅黑" panose="020B0503020204020204" pitchFamily="34" charset="-122"/>
                <a:cs typeface="+mn-lt"/>
              </a:rPr>
              <a:t>组队学习</a:t>
            </a:r>
            <a:endParaRPr lang="en-US" altLang="zh-CN" sz="2400" dirty="0">
              <a:latin typeface="微软雅黑" panose="020B0503020204020204" pitchFamily="34" charset="-122"/>
              <a:ea typeface="微软雅黑" panose="020B0503020204020204" pitchFamily="34" charset="-122"/>
              <a:cs typeface="+mn-lt"/>
            </a:endParaRPr>
          </a:p>
          <a:p>
            <a:pPr marL="285750" indent="-285750">
              <a:spcAft>
                <a:spcPts val="300"/>
              </a:spcAft>
              <a:buFont typeface="Wingdings" panose="05000000000000000000" charset="0"/>
              <a:buChar char="ü"/>
            </a:pPr>
            <a:endParaRPr lang="en-US" altLang="zh-CN" sz="2400" u="sng"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charset="0"/>
            </a:endParaRPr>
          </a:p>
          <a:p>
            <a:pPr marL="285750" indent="-285750">
              <a:spcAft>
                <a:spcPts val="300"/>
              </a:spcAft>
              <a:buFont typeface="Wingdings" panose="05000000000000000000" charset="0"/>
              <a:buChar char="ü"/>
            </a:pPr>
            <a:r>
              <a:rPr lang="zh-CN" altLang="en-US" sz="2400" dirty="0">
                <a:latin typeface="微软雅黑" panose="020B0503020204020204" pitchFamily="34" charset="-122"/>
                <a:ea typeface="微软雅黑" panose="020B0503020204020204" pitchFamily="34" charset="-122"/>
                <a:cs typeface="+mn-lt"/>
              </a:rPr>
              <a:t>近些年，以机器学习为代表的人工智能技术逐渐被大家认识并在很多方面得到普及，深度学习技术在学术界和工业界取得了广泛的成功，受到高度重视，并掀起新一轮的人工智能热潮。我们希望通过组队学习的方式，让大家更清楚的了解深度学习的理论。</a:t>
            </a:r>
            <a:endParaRPr lang="en-US" altLang="zh-CN" sz="2400" dirty="0">
              <a:latin typeface="微软雅黑" panose="020B0503020204020204" pitchFamily="34" charset="-122"/>
              <a:ea typeface="微软雅黑" panose="020B0503020204020204" pitchFamily="34" charset="-122"/>
              <a:cs typeface="+mn-lt"/>
            </a:endParaRPr>
          </a:p>
          <a:p>
            <a:pPr indent="0">
              <a:buFont typeface="Wingdings" panose="05000000000000000000" charset="0"/>
              <a:buNone/>
            </a:pPr>
            <a:endParaRPr lang="en-US" altLang="zh-CN" sz="2400" u="sng"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charset="0"/>
            </a:endParaRPr>
          </a:p>
          <a:p>
            <a:pPr marL="285750" indent="-285750">
              <a:buFont typeface="Wingdings" panose="05000000000000000000" charset="0"/>
              <a:buChar char="ü"/>
            </a:pPr>
            <a:r>
              <a:rPr lang="en-US" altLang="zh-CN" sz="2400" dirty="0">
                <a:latin typeface="微软雅黑" panose="020B0503020204020204" pitchFamily="34" charset="-122"/>
                <a:ea typeface="微软雅黑" panose="020B0503020204020204" pitchFamily="34" charset="-122"/>
                <a:cs typeface="+mn-lt"/>
              </a:rPr>
              <a:t>GitHub</a:t>
            </a:r>
            <a:r>
              <a:rPr lang="zh-CN" altLang="en-US" sz="2400" dirty="0">
                <a:latin typeface="微软雅黑" panose="020B0503020204020204" pitchFamily="34" charset="-122"/>
                <a:ea typeface="微软雅黑" panose="020B0503020204020204" pitchFamily="34" charset="-122"/>
                <a:cs typeface="+mn-lt"/>
              </a:rPr>
              <a:t>：</a:t>
            </a:r>
            <a:r>
              <a:rPr lang="en" altLang="zh-CN" dirty="0">
                <a:latin typeface="微软雅黑" panose="020B0503020204020204" pitchFamily="34" charset="-122"/>
                <a:ea typeface="微软雅黑" panose="020B0503020204020204" pitchFamily="34" charset="-122"/>
                <a:cs typeface="+mn-lt"/>
              </a:rPr>
              <a:t> https://</a:t>
            </a:r>
            <a:r>
              <a:rPr lang="en" altLang="zh-CN" dirty="0" err="1">
                <a:latin typeface="微软雅黑" panose="020B0503020204020204" pitchFamily="34" charset="-122"/>
                <a:ea typeface="微软雅黑" panose="020B0503020204020204" pitchFamily="34" charset="-122"/>
                <a:cs typeface="+mn-lt"/>
              </a:rPr>
              <a:t>liu</a:t>
            </a:r>
            <a:r>
              <a:rPr lang="en" altLang="zh-CN" dirty="0">
                <a:latin typeface="微软雅黑" panose="020B0503020204020204" pitchFamily="34" charset="-122"/>
                <a:ea typeface="微软雅黑" panose="020B0503020204020204" pitchFamily="34" charset="-122"/>
                <a:cs typeface="+mn-lt"/>
              </a:rPr>
              <a:t>-yang-</a:t>
            </a:r>
            <a:r>
              <a:rPr lang="en" altLang="zh-CN" dirty="0" err="1">
                <a:latin typeface="微软雅黑" panose="020B0503020204020204" pitchFamily="34" charset="-122"/>
                <a:ea typeface="微软雅黑" panose="020B0503020204020204" pitchFamily="34" charset="-122"/>
                <a:cs typeface="+mn-lt"/>
              </a:rPr>
              <a:t>maker.github.io</a:t>
            </a:r>
            <a:r>
              <a:rPr lang="en" altLang="zh-CN" dirty="0">
                <a:latin typeface="微软雅黑" panose="020B0503020204020204" pitchFamily="34" charset="-122"/>
                <a:ea typeface="微软雅黑" panose="020B0503020204020204" pitchFamily="34" charset="-122"/>
                <a:cs typeface="+mn-lt"/>
              </a:rPr>
              <a:t>/</a:t>
            </a:r>
          </a:p>
          <a:p>
            <a:pPr lvl="1"/>
            <a:r>
              <a:rPr lang="en" altLang="zh-CN" dirty="0">
                <a:latin typeface="微软雅黑" panose="020B0503020204020204" pitchFamily="34" charset="-122"/>
                <a:ea typeface="微软雅黑" panose="020B0503020204020204" pitchFamily="34" charset="-122"/>
                <a:cs typeface="+mn-lt"/>
              </a:rPr>
              <a:t>	</a:t>
            </a:r>
            <a:r>
              <a:rPr lang="zh-Hans" altLang="en-US" dirty="0">
                <a:latin typeface="微软雅黑" panose="020B0503020204020204" pitchFamily="34" charset="-122"/>
                <a:ea typeface="微软雅黑" panose="020B0503020204020204" pitchFamily="34" charset="-122"/>
                <a:cs typeface="+mn-lt"/>
              </a:rPr>
              <a:t>          </a:t>
            </a:r>
            <a:r>
              <a:rPr lang="en" altLang="zh-CN" dirty="0">
                <a:latin typeface="微软雅黑" panose="020B0503020204020204" pitchFamily="34" charset="-122"/>
                <a:ea typeface="微软雅黑" panose="020B0503020204020204" pitchFamily="34" charset="-122"/>
                <a:cs typeface="+mn-lt"/>
              </a:rPr>
              <a:t> https://</a:t>
            </a:r>
            <a:r>
              <a:rPr lang="en" altLang="zh-CN" dirty="0" err="1">
                <a:latin typeface="微软雅黑" panose="020B0503020204020204" pitchFamily="34" charset="-122"/>
                <a:ea typeface="微软雅黑" panose="020B0503020204020204" pitchFamily="34" charset="-122"/>
                <a:cs typeface="+mn-lt"/>
              </a:rPr>
              <a:t>github.com</a:t>
            </a:r>
            <a:r>
              <a:rPr lang="en" altLang="zh-CN" dirty="0">
                <a:latin typeface="微软雅黑" panose="020B0503020204020204" pitchFamily="34" charset="-122"/>
                <a:ea typeface="微软雅黑" panose="020B0503020204020204" pitchFamily="34" charset="-122"/>
                <a:cs typeface="+mn-lt"/>
              </a:rPr>
              <a:t>/</a:t>
            </a:r>
            <a:r>
              <a:rPr lang="en" altLang="zh-CN" dirty="0" err="1">
                <a:latin typeface="微软雅黑" panose="020B0503020204020204" pitchFamily="34" charset="-122"/>
                <a:ea typeface="微软雅黑" panose="020B0503020204020204" pitchFamily="34" charset="-122"/>
                <a:cs typeface="+mn-lt"/>
              </a:rPr>
              <a:t>liu</a:t>
            </a:r>
            <a:r>
              <a:rPr lang="en" altLang="zh-CN" dirty="0">
                <a:latin typeface="微软雅黑" panose="020B0503020204020204" pitchFamily="34" charset="-122"/>
                <a:ea typeface="微软雅黑" panose="020B0503020204020204" pitchFamily="34" charset="-122"/>
                <a:cs typeface="+mn-lt"/>
              </a:rPr>
              <a:t>-yang-maker/Easy-DL-Theory</a:t>
            </a:r>
            <a:r>
              <a:rPr kumimoji="1" lang="en-US" altLang="zh-CN" sz="2400" dirty="0">
                <a:latin typeface="Microsoft YaHei" panose="020B0503020204020204" pitchFamily="34" charset="-122"/>
                <a:ea typeface="Microsoft YaHei" panose="020B0503020204020204" pitchFamily="34" charset="-122"/>
              </a:rPr>
              <a:t>	</a:t>
            </a:r>
            <a:r>
              <a:rPr kumimoji="1" lang="zh-Hans" altLang="en-US" sz="2400" dirty="0">
                <a:latin typeface="Microsoft YaHei" panose="020B0503020204020204" pitchFamily="34" charset="-122"/>
                <a:ea typeface="Microsoft YaHei" panose="020B0503020204020204" pitchFamily="34" charset="-122"/>
              </a:rPr>
              <a:t>     </a:t>
            </a:r>
            <a:endParaRPr kumimoji="1" lang="zh-CN" alt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89812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B13F8F8-854E-0D4A-8FF2-CC6F809FDF12}"/>
              </a:ext>
            </a:extLst>
          </p:cNvPr>
          <p:cNvSpPr txBox="1"/>
          <p:nvPr/>
        </p:nvSpPr>
        <p:spPr>
          <a:xfrm>
            <a:off x="855024" y="736269"/>
            <a:ext cx="1935678" cy="534390"/>
          </a:xfrm>
          <a:prstGeom prst="rect">
            <a:avLst/>
          </a:prstGeom>
          <a:noFill/>
        </p:spPr>
        <p:txBody>
          <a:bodyPr wrap="square" rtlCol="0">
            <a:spAutoFit/>
          </a:bodyPr>
          <a:lstStyle/>
          <a:p>
            <a:endParaRPr kumimoji="1" lang="zh-CN" altLang="en-US" dirty="0"/>
          </a:p>
        </p:txBody>
      </p:sp>
      <p:sp>
        <p:nvSpPr>
          <p:cNvPr id="3" name="文本框 2">
            <a:extLst>
              <a:ext uri="{FF2B5EF4-FFF2-40B4-BE49-F238E27FC236}">
                <a16:creationId xmlns:a16="http://schemas.microsoft.com/office/drawing/2014/main" id="{DA3AF288-DC77-A144-AD7D-2BD4EC0110C0}"/>
              </a:ext>
            </a:extLst>
          </p:cNvPr>
          <p:cNvSpPr txBox="1"/>
          <p:nvPr/>
        </p:nvSpPr>
        <p:spPr>
          <a:xfrm>
            <a:off x="740228" y="541799"/>
            <a:ext cx="4045527" cy="584775"/>
          </a:xfrm>
          <a:prstGeom prst="rect">
            <a:avLst/>
          </a:prstGeom>
          <a:noFill/>
        </p:spPr>
        <p:txBody>
          <a:bodyPr wrap="square" rtlCol="0">
            <a:spAutoFit/>
          </a:bodyPr>
          <a:lstStyle/>
          <a:p>
            <a:r>
              <a:rPr kumimoji="1" lang="zh-CN" altLang="en-US" sz="3200" dirty="0">
                <a:latin typeface="Microsoft YaHei" panose="020B0503020204020204" pitchFamily="34" charset="-122"/>
                <a:ea typeface="Microsoft YaHei" panose="020B0503020204020204" pitchFamily="34" charset="-122"/>
              </a:rPr>
              <a:t>课程安排</a:t>
            </a:r>
          </a:p>
        </p:txBody>
      </p:sp>
      <p:sp>
        <p:nvSpPr>
          <p:cNvPr id="5" name="文本框 4">
            <a:extLst>
              <a:ext uri="{FF2B5EF4-FFF2-40B4-BE49-F238E27FC236}">
                <a16:creationId xmlns:a16="http://schemas.microsoft.com/office/drawing/2014/main" id="{09FF3F08-B7B1-F44E-9029-66915632823F}"/>
              </a:ext>
            </a:extLst>
          </p:cNvPr>
          <p:cNvSpPr txBox="1"/>
          <p:nvPr/>
        </p:nvSpPr>
        <p:spPr>
          <a:xfrm>
            <a:off x="740228" y="1321044"/>
            <a:ext cx="10766962" cy="5478423"/>
          </a:xfrm>
          <a:prstGeom prst="rect">
            <a:avLst/>
          </a:prstGeom>
          <a:noFill/>
        </p:spPr>
        <p:txBody>
          <a:bodyPr wrap="square" rtlCol="0">
            <a:spAutoFit/>
          </a:bodyPr>
          <a:lstStyle>
            <a:defPPr>
              <a:defRPr lang="zh-CN"/>
            </a:defPPr>
            <a:lvl1pPr marL="285750" indent="-285750">
              <a:spcAft>
                <a:spcPts val="300"/>
              </a:spcAft>
              <a:buFont typeface="Wingdings" panose="05000000000000000000" charset="0"/>
              <a:buChar char="ü"/>
              <a:defRPr sz="2400">
                <a:latin typeface="微软雅黑" panose="020B0503020204020204" pitchFamily="34" charset="-122"/>
                <a:ea typeface="微软雅黑" panose="020B0503020204020204" pitchFamily="34" charset="-122"/>
                <a:cs typeface="+mn-lt"/>
              </a:defRPr>
            </a:lvl1pPr>
            <a:lvl2pPr lvl="1">
              <a:defRPr>
                <a:latin typeface="微软雅黑" panose="020B0503020204020204" pitchFamily="34" charset="-122"/>
                <a:ea typeface="微软雅黑" panose="020B0503020204020204" pitchFamily="34" charset="-122"/>
                <a:cs typeface="+mn-lt"/>
              </a:defRPr>
            </a:lvl2pPr>
          </a:lstStyle>
          <a:p>
            <a:r>
              <a:rPr lang="zh-CN" altLang="en-US" dirty="0"/>
              <a:t>深度学习理论</a:t>
            </a:r>
            <a:endParaRPr lang="en-US" altLang="zh-CN" dirty="0"/>
          </a:p>
          <a:p>
            <a:r>
              <a:rPr lang="zh-CN" altLang="en-US" dirty="0"/>
              <a:t>组队学习</a:t>
            </a:r>
            <a:endParaRPr lang="en-US" altLang="zh-CN" dirty="0"/>
          </a:p>
          <a:p>
            <a:endParaRPr lang="en-US" altLang="zh-CN" dirty="0"/>
          </a:p>
          <a:p>
            <a:r>
              <a:rPr lang="zh-CN" altLang="en-US" dirty="0"/>
              <a:t>本课程讲授和讨论深度学习的主要理论和关键技术，主要内容有深度学习基础、卷积神经网络、循环神经网络、深度生成模型、深度学习正则化等以及上述深度学习理论在图像、语音、自然语言处理等领域的主要应用，同时也介绍了一些新兴的深度学习模型及其应用。</a:t>
            </a:r>
            <a:endParaRPr lang="en-US" altLang="zh-CN" dirty="0"/>
          </a:p>
          <a:p>
            <a:r>
              <a:rPr lang="zh-CN" altLang="en-US" dirty="0"/>
              <a:t>通过本课程的学习，希望能够掌握深度学习的基本理论和关键技术，提高基于深度学习技术进行科学研究与应用开发的能力。</a:t>
            </a:r>
          </a:p>
          <a:p>
            <a:r>
              <a:rPr lang="zh-CN" altLang="en-US" dirty="0"/>
              <a:t>学习的先修要求：了解一些基本的机器学习算法和高数知识，不要求编程，只讲述理论。</a:t>
            </a:r>
            <a:endParaRPr lang="en-US" altLang="zh-CN" dirty="0"/>
          </a:p>
          <a:p>
            <a:endParaRPr lang="en-US" altLang="zh-CN" dirty="0"/>
          </a:p>
          <a:p>
            <a:r>
              <a:rPr lang="en-US" altLang="zh-CN" dirty="0"/>
              <a:t>GitHub</a:t>
            </a:r>
            <a:r>
              <a:rPr lang="zh-CN" altLang="en-US" dirty="0"/>
              <a:t>：</a:t>
            </a:r>
            <a:r>
              <a:rPr lang="en" altLang="zh-CN" dirty="0"/>
              <a:t> https://</a:t>
            </a:r>
            <a:r>
              <a:rPr lang="en" altLang="zh-CN" dirty="0" err="1"/>
              <a:t>liu</a:t>
            </a:r>
            <a:r>
              <a:rPr lang="en" altLang="zh-CN" dirty="0"/>
              <a:t>-yang-</a:t>
            </a:r>
            <a:r>
              <a:rPr lang="en" altLang="zh-CN" dirty="0" err="1"/>
              <a:t>maker.github.io</a:t>
            </a:r>
            <a:r>
              <a:rPr lang="en" altLang="zh-CN" dirty="0"/>
              <a:t>/</a:t>
            </a:r>
          </a:p>
          <a:p>
            <a:pPr lvl="1"/>
            <a:r>
              <a:rPr lang="en" altLang="zh-CN" dirty="0"/>
              <a:t>	</a:t>
            </a:r>
            <a:r>
              <a:rPr lang="zh-Hans" altLang="en-US" dirty="0"/>
              <a:t>          </a:t>
            </a:r>
            <a:r>
              <a:rPr lang="en" altLang="zh-CN" dirty="0"/>
              <a:t> https://</a:t>
            </a:r>
            <a:r>
              <a:rPr lang="en" altLang="zh-CN" dirty="0" err="1"/>
              <a:t>github.com</a:t>
            </a:r>
            <a:r>
              <a:rPr lang="en" altLang="zh-CN" dirty="0"/>
              <a:t>/</a:t>
            </a:r>
            <a:r>
              <a:rPr lang="en" altLang="zh-CN" dirty="0" err="1"/>
              <a:t>datawhalechina</a:t>
            </a:r>
            <a:r>
              <a:rPr lang="en" altLang="zh-CN" dirty="0"/>
              <a:t>/unusual-deep-learning</a:t>
            </a:r>
            <a:r>
              <a:rPr lang="en-US" altLang="zh-CN" dirty="0"/>
              <a:t>	</a:t>
            </a:r>
            <a:r>
              <a:rPr lang="zh-Hans" altLang="en-US" dirty="0"/>
              <a:t>     </a:t>
            </a:r>
            <a:endParaRPr lang="zh-CN" altLang="en-US" dirty="0"/>
          </a:p>
        </p:txBody>
      </p:sp>
    </p:spTree>
    <p:extLst>
      <p:ext uri="{BB962C8B-B14F-4D97-AF65-F5344CB8AC3E}">
        <p14:creationId xmlns:p14="http://schemas.microsoft.com/office/powerpoint/2010/main" val="1319251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B13F8F8-854E-0D4A-8FF2-CC6F809FDF12}"/>
              </a:ext>
            </a:extLst>
          </p:cNvPr>
          <p:cNvSpPr txBox="1"/>
          <p:nvPr/>
        </p:nvSpPr>
        <p:spPr>
          <a:xfrm>
            <a:off x="855024" y="736269"/>
            <a:ext cx="1935678" cy="534390"/>
          </a:xfrm>
          <a:prstGeom prst="rect">
            <a:avLst/>
          </a:prstGeom>
          <a:noFill/>
        </p:spPr>
        <p:txBody>
          <a:bodyPr wrap="square" rtlCol="0">
            <a:spAutoFit/>
          </a:bodyPr>
          <a:lstStyle/>
          <a:p>
            <a:endParaRPr kumimoji="1" lang="zh-CN" altLang="en-US" dirty="0"/>
          </a:p>
        </p:txBody>
      </p:sp>
      <p:sp>
        <p:nvSpPr>
          <p:cNvPr id="3" name="文本框 2">
            <a:extLst>
              <a:ext uri="{FF2B5EF4-FFF2-40B4-BE49-F238E27FC236}">
                <a16:creationId xmlns:a16="http://schemas.microsoft.com/office/drawing/2014/main" id="{DA3AF288-DC77-A144-AD7D-2BD4EC0110C0}"/>
              </a:ext>
            </a:extLst>
          </p:cNvPr>
          <p:cNvSpPr txBox="1"/>
          <p:nvPr/>
        </p:nvSpPr>
        <p:spPr>
          <a:xfrm>
            <a:off x="740228" y="541799"/>
            <a:ext cx="4045527" cy="584775"/>
          </a:xfrm>
          <a:prstGeom prst="rect">
            <a:avLst/>
          </a:prstGeom>
          <a:noFill/>
        </p:spPr>
        <p:txBody>
          <a:bodyPr wrap="square" rtlCol="0">
            <a:spAutoFit/>
          </a:bodyPr>
          <a:lstStyle/>
          <a:p>
            <a:r>
              <a:rPr kumimoji="1" lang="zh-CN" altLang="en-US" sz="3200" dirty="0">
                <a:latin typeface="Microsoft YaHei" panose="020B0503020204020204" pitchFamily="34" charset="-122"/>
                <a:ea typeface="Microsoft YaHei" panose="020B0503020204020204" pitchFamily="34" charset="-122"/>
              </a:rPr>
              <a:t>课程安排</a:t>
            </a:r>
          </a:p>
        </p:txBody>
      </p:sp>
      <p:sp>
        <p:nvSpPr>
          <p:cNvPr id="5" name="文本框 4">
            <a:extLst>
              <a:ext uri="{FF2B5EF4-FFF2-40B4-BE49-F238E27FC236}">
                <a16:creationId xmlns:a16="http://schemas.microsoft.com/office/drawing/2014/main" id="{09FF3F08-B7B1-F44E-9029-66915632823F}"/>
              </a:ext>
            </a:extLst>
          </p:cNvPr>
          <p:cNvSpPr txBox="1"/>
          <p:nvPr/>
        </p:nvSpPr>
        <p:spPr>
          <a:xfrm>
            <a:off x="740228" y="1321044"/>
            <a:ext cx="10766962" cy="5516895"/>
          </a:xfrm>
          <a:prstGeom prst="rect">
            <a:avLst/>
          </a:prstGeom>
          <a:noFill/>
        </p:spPr>
        <p:txBody>
          <a:bodyPr wrap="square" rtlCol="0">
            <a:spAutoFit/>
          </a:bodyPr>
          <a:lstStyle>
            <a:defPPr>
              <a:defRPr lang="zh-CN"/>
            </a:defPPr>
            <a:lvl1pPr marL="285750" indent="-285750">
              <a:spcAft>
                <a:spcPts val="300"/>
              </a:spcAft>
              <a:buFont typeface="Wingdings" panose="05000000000000000000" charset="0"/>
              <a:buChar char="ü"/>
              <a:defRPr sz="2400">
                <a:latin typeface="微软雅黑" panose="020B0503020204020204" pitchFamily="34" charset="-122"/>
                <a:ea typeface="微软雅黑" panose="020B0503020204020204" pitchFamily="34" charset="-122"/>
                <a:cs typeface="+mn-lt"/>
              </a:defRPr>
            </a:lvl1pPr>
            <a:lvl2pPr lvl="1">
              <a:defRPr>
                <a:latin typeface="微软雅黑" panose="020B0503020204020204" pitchFamily="34" charset="-122"/>
                <a:ea typeface="微软雅黑" panose="020B0503020204020204" pitchFamily="34" charset="-122"/>
                <a:cs typeface="+mn-lt"/>
              </a:defRPr>
            </a:lvl2pPr>
          </a:lstStyle>
          <a:p>
            <a:r>
              <a:rPr lang="zh-CN" altLang="en-US" dirty="0"/>
              <a:t>深度学习理论</a:t>
            </a:r>
            <a:endParaRPr lang="en-US" altLang="zh-CN" dirty="0"/>
          </a:p>
          <a:p>
            <a:r>
              <a:rPr lang="zh-CN" altLang="en-US" dirty="0"/>
              <a:t>组队学习</a:t>
            </a:r>
            <a:endParaRPr lang="en-US" altLang="zh-CN" dirty="0"/>
          </a:p>
          <a:p>
            <a:endParaRPr lang="en-US" altLang="zh-CN" dirty="0"/>
          </a:p>
          <a:p>
            <a:r>
              <a:rPr lang="zh-CN" altLang="en-US" dirty="0"/>
              <a:t>课程内容计划分成两个阶段：</a:t>
            </a:r>
          </a:p>
          <a:p>
            <a:r>
              <a:rPr lang="zh-CN" altLang="en-US" dirty="0"/>
              <a:t>深度学习理论入门：主要介绍深度学习的基本背景和数学基础，主要介绍</a:t>
            </a:r>
            <a:r>
              <a:rPr lang="en" altLang="zh-CN" dirty="0"/>
              <a:t>CNN</a:t>
            </a:r>
            <a:r>
              <a:rPr lang="zh-CN" altLang="en-US" dirty="0"/>
              <a:t>和</a:t>
            </a:r>
            <a:r>
              <a:rPr lang="en" altLang="zh-CN" dirty="0"/>
              <a:t>RNN</a:t>
            </a:r>
            <a:r>
              <a:rPr lang="zh-CN" altLang="en-US" dirty="0"/>
              <a:t>的相关知识。</a:t>
            </a:r>
          </a:p>
          <a:p>
            <a:r>
              <a:rPr lang="zh-CN" altLang="en-US" dirty="0"/>
              <a:t>深度学习理论进阶：在第一部分的基础上延伸对神经网络的理解，并介绍一些常见的优化算法和正则化方法，以及现在很流行的注意力机制，以及深度生成模型。</a:t>
            </a:r>
          </a:p>
          <a:p>
            <a:r>
              <a:rPr lang="zh-CN" altLang="en-US" dirty="0"/>
              <a:t>案例：主要介绍深度学习的主要平台，和深度学习在</a:t>
            </a:r>
            <a:r>
              <a:rPr lang="en" altLang="zh-CN" dirty="0"/>
              <a:t>CV</a:t>
            </a:r>
            <a:r>
              <a:rPr lang="zh-CN" altLang="en" dirty="0"/>
              <a:t>、</a:t>
            </a:r>
            <a:r>
              <a:rPr lang="en" altLang="zh-CN" dirty="0"/>
              <a:t>Speech</a:t>
            </a:r>
            <a:r>
              <a:rPr lang="zh-CN" altLang="en-US" dirty="0"/>
              <a:t>和</a:t>
            </a:r>
            <a:r>
              <a:rPr lang="en" altLang="zh-CN" dirty="0"/>
              <a:t>NLP</a:t>
            </a:r>
            <a:r>
              <a:rPr lang="zh-CN" altLang="en-US" dirty="0"/>
              <a:t>方面的应用。</a:t>
            </a:r>
          </a:p>
          <a:p>
            <a:endParaRPr lang="en-US" altLang="zh-CN" dirty="0"/>
          </a:p>
          <a:p>
            <a:r>
              <a:rPr lang="en-US" altLang="zh-CN" dirty="0"/>
              <a:t>GitHub</a:t>
            </a:r>
            <a:r>
              <a:rPr lang="zh-CN" altLang="en-US" dirty="0"/>
              <a:t>：</a:t>
            </a:r>
            <a:r>
              <a:rPr lang="en" altLang="zh-CN" dirty="0"/>
              <a:t> https://</a:t>
            </a:r>
            <a:r>
              <a:rPr lang="en" altLang="zh-CN" dirty="0" err="1"/>
              <a:t>liu</a:t>
            </a:r>
            <a:r>
              <a:rPr lang="en" altLang="zh-CN" dirty="0"/>
              <a:t>-yang-</a:t>
            </a:r>
            <a:r>
              <a:rPr lang="en" altLang="zh-CN" dirty="0" err="1"/>
              <a:t>maker.github.io</a:t>
            </a:r>
            <a:r>
              <a:rPr lang="en" altLang="zh-CN" dirty="0"/>
              <a:t>/</a:t>
            </a:r>
          </a:p>
          <a:p>
            <a:pPr lvl="1"/>
            <a:r>
              <a:rPr lang="en" altLang="zh-CN" dirty="0"/>
              <a:t>	</a:t>
            </a:r>
            <a:r>
              <a:rPr lang="zh-Hans" altLang="en-US" dirty="0"/>
              <a:t>          </a:t>
            </a:r>
            <a:r>
              <a:rPr lang="en" altLang="zh-CN" dirty="0"/>
              <a:t> https://</a:t>
            </a:r>
            <a:r>
              <a:rPr lang="en" altLang="zh-CN" dirty="0" err="1"/>
              <a:t>github.com</a:t>
            </a:r>
            <a:r>
              <a:rPr lang="en" altLang="zh-CN" dirty="0"/>
              <a:t>/</a:t>
            </a:r>
            <a:r>
              <a:rPr lang="en" altLang="zh-CN" dirty="0" err="1"/>
              <a:t>datawhalechina</a:t>
            </a:r>
            <a:r>
              <a:rPr lang="en" altLang="zh-CN" dirty="0"/>
              <a:t>/unusual-deep-learning</a:t>
            </a:r>
            <a:r>
              <a:rPr lang="en-US" altLang="zh-CN" dirty="0"/>
              <a:t>	</a:t>
            </a:r>
            <a:r>
              <a:rPr lang="zh-Hans" altLang="en-US" dirty="0"/>
              <a:t>     </a:t>
            </a:r>
            <a:endParaRPr lang="zh-CN" altLang="en-US" dirty="0"/>
          </a:p>
        </p:txBody>
      </p:sp>
    </p:spTree>
    <p:extLst>
      <p:ext uri="{BB962C8B-B14F-4D97-AF65-F5344CB8AC3E}">
        <p14:creationId xmlns:p14="http://schemas.microsoft.com/office/powerpoint/2010/main" val="2396505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B13F8F8-854E-0D4A-8FF2-CC6F809FDF12}"/>
              </a:ext>
            </a:extLst>
          </p:cNvPr>
          <p:cNvSpPr txBox="1"/>
          <p:nvPr/>
        </p:nvSpPr>
        <p:spPr>
          <a:xfrm>
            <a:off x="855024" y="736269"/>
            <a:ext cx="1935678" cy="534390"/>
          </a:xfrm>
          <a:prstGeom prst="rect">
            <a:avLst/>
          </a:prstGeom>
          <a:noFill/>
        </p:spPr>
        <p:txBody>
          <a:bodyPr wrap="square" rtlCol="0">
            <a:spAutoFit/>
          </a:bodyPr>
          <a:lstStyle/>
          <a:p>
            <a:endParaRPr kumimoji="1" lang="zh-CN" altLang="en-US" dirty="0"/>
          </a:p>
        </p:txBody>
      </p:sp>
      <p:sp>
        <p:nvSpPr>
          <p:cNvPr id="3" name="文本框 2">
            <a:extLst>
              <a:ext uri="{FF2B5EF4-FFF2-40B4-BE49-F238E27FC236}">
                <a16:creationId xmlns:a16="http://schemas.microsoft.com/office/drawing/2014/main" id="{DA3AF288-DC77-A144-AD7D-2BD4EC0110C0}"/>
              </a:ext>
            </a:extLst>
          </p:cNvPr>
          <p:cNvSpPr txBox="1"/>
          <p:nvPr/>
        </p:nvSpPr>
        <p:spPr>
          <a:xfrm>
            <a:off x="740228" y="541799"/>
            <a:ext cx="4045527" cy="584775"/>
          </a:xfrm>
          <a:prstGeom prst="rect">
            <a:avLst/>
          </a:prstGeom>
          <a:noFill/>
        </p:spPr>
        <p:txBody>
          <a:bodyPr wrap="square" rtlCol="0">
            <a:spAutoFit/>
          </a:bodyPr>
          <a:lstStyle/>
          <a:p>
            <a:r>
              <a:rPr kumimoji="1" lang="zh-CN" altLang="en-US" sz="3200" dirty="0">
                <a:latin typeface="Microsoft YaHei" panose="020B0503020204020204" pitchFamily="34" charset="-122"/>
                <a:ea typeface="Microsoft YaHei" panose="020B0503020204020204" pitchFamily="34" charset="-122"/>
              </a:rPr>
              <a:t>课程安排</a:t>
            </a:r>
          </a:p>
        </p:txBody>
      </p:sp>
      <p:sp>
        <p:nvSpPr>
          <p:cNvPr id="5" name="文本框 4">
            <a:extLst>
              <a:ext uri="{FF2B5EF4-FFF2-40B4-BE49-F238E27FC236}">
                <a16:creationId xmlns:a16="http://schemas.microsoft.com/office/drawing/2014/main" id="{09FF3F08-B7B1-F44E-9029-66915632823F}"/>
              </a:ext>
            </a:extLst>
          </p:cNvPr>
          <p:cNvSpPr txBox="1"/>
          <p:nvPr/>
        </p:nvSpPr>
        <p:spPr>
          <a:xfrm>
            <a:off x="740228" y="1321044"/>
            <a:ext cx="10766962" cy="4539704"/>
          </a:xfrm>
          <a:prstGeom prst="rect">
            <a:avLst/>
          </a:prstGeom>
          <a:noFill/>
        </p:spPr>
        <p:txBody>
          <a:bodyPr wrap="square" rtlCol="0">
            <a:spAutoFit/>
          </a:bodyPr>
          <a:lstStyle>
            <a:defPPr>
              <a:defRPr lang="zh-CN"/>
            </a:defPPr>
            <a:lvl1pPr marL="285750" indent="-285750">
              <a:spcAft>
                <a:spcPts val="300"/>
              </a:spcAft>
              <a:buFont typeface="Wingdings" panose="05000000000000000000" charset="0"/>
              <a:buChar char="ü"/>
              <a:defRPr sz="2400">
                <a:latin typeface="微软雅黑" panose="020B0503020204020204" pitchFamily="34" charset="-122"/>
                <a:ea typeface="微软雅黑" panose="020B0503020204020204" pitchFamily="34" charset="-122"/>
                <a:cs typeface="+mn-lt"/>
              </a:defRPr>
            </a:lvl1pPr>
            <a:lvl2pPr lvl="1">
              <a:defRPr>
                <a:latin typeface="微软雅黑" panose="020B0503020204020204" pitchFamily="34" charset="-122"/>
                <a:ea typeface="微软雅黑" panose="020B0503020204020204" pitchFamily="34" charset="-122"/>
                <a:cs typeface="+mn-lt"/>
              </a:defRPr>
            </a:lvl2pPr>
          </a:lstStyle>
          <a:p>
            <a:r>
              <a:rPr lang="zh-CN" altLang="en-US" dirty="0"/>
              <a:t>深度学习理论</a:t>
            </a:r>
            <a:endParaRPr lang="en-US" altLang="zh-CN" dirty="0"/>
          </a:p>
          <a:p>
            <a:r>
              <a:rPr lang="zh-CN" altLang="en-US" dirty="0"/>
              <a:t>组队学习</a:t>
            </a:r>
            <a:endParaRPr lang="en-US" altLang="zh-CN" dirty="0"/>
          </a:p>
          <a:p>
            <a:endParaRPr lang="en-US" altLang="zh-CN" dirty="0"/>
          </a:p>
          <a:p>
            <a:r>
              <a:rPr lang="zh-CN" altLang="en-US" dirty="0"/>
              <a:t>专题：</a:t>
            </a:r>
            <a:endParaRPr lang="en-US" altLang="zh-CN" dirty="0"/>
          </a:p>
          <a:p>
            <a:r>
              <a:rPr lang="zh-CN" altLang="en-US" dirty="0"/>
              <a:t>神经网络的逼近理论</a:t>
            </a:r>
          </a:p>
          <a:p>
            <a:r>
              <a:rPr lang="zh-CN" altLang="en-US" dirty="0"/>
              <a:t>算法正则化</a:t>
            </a:r>
          </a:p>
          <a:p>
            <a:r>
              <a:rPr lang="zh-CN" altLang="en-US" dirty="0"/>
              <a:t>算法正则化导致的归纳偏差</a:t>
            </a:r>
          </a:p>
          <a:p>
            <a:r>
              <a:rPr lang="zh-CN" altLang="en-US" dirty="0"/>
              <a:t>非凸优化的前沿</a:t>
            </a:r>
          </a:p>
          <a:p>
            <a:r>
              <a:rPr lang="zh-CN" altLang="en-US" dirty="0"/>
              <a:t>神经正切核</a:t>
            </a:r>
          </a:p>
          <a:p>
            <a:r>
              <a:rPr lang="en-US" altLang="zh-CN" dirty="0"/>
              <a:t>…</a:t>
            </a:r>
          </a:p>
          <a:p>
            <a:pPr marL="0" indent="0">
              <a:buNone/>
            </a:pPr>
            <a:r>
              <a:rPr lang="en-US" altLang="zh-CN" dirty="0"/>
              <a:t>	</a:t>
            </a:r>
            <a:r>
              <a:rPr lang="zh-Hans" altLang="en-US" dirty="0"/>
              <a:t>     </a:t>
            </a:r>
            <a:endParaRPr lang="zh-CN" altLang="en-US" dirty="0"/>
          </a:p>
        </p:txBody>
      </p:sp>
    </p:spTree>
    <p:extLst>
      <p:ext uri="{BB962C8B-B14F-4D97-AF65-F5344CB8AC3E}">
        <p14:creationId xmlns:p14="http://schemas.microsoft.com/office/powerpoint/2010/main" val="30855103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MARTLAYOUT_SLIDE" val="1|4|NoFill|#FFFFFF|False|True|"/>
  <p:tag name="RESOURCELIBID_SMARTLAYOUT" val="556076"/>
</p:tagLst>
</file>

<file path=ppt/tags/tag2.xml><?xml version="1.0" encoding="utf-8"?>
<p:tagLst xmlns:a="http://schemas.openxmlformats.org/drawingml/2006/main" xmlns:r="http://schemas.openxmlformats.org/officeDocument/2006/relationships" xmlns:p="http://schemas.openxmlformats.org/presentationml/2006/main">
  <p:tag name="SMARTLAYOUT_SHAPETYPE" val="Text"/>
  <p:tag name="SMARTLAYOUT_SHAPETEXT" val="2|KeepOriginal|True|Content|None|"/>
  <p:tag name="PA" val="v5.2.6"/>
  <p:tag name="RESOURCELIBID_SMARTLAYOUT" val="556076"/>
</p:tagLst>
</file>

<file path=ppt/tags/tag3.xml><?xml version="1.0" encoding="utf-8"?>
<p:tagLst xmlns:a="http://schemas.openxmlformats.org/drawingml/2006/main" xmlns:r="http://schemas.openxmlformats.org/officeDocument/2006/relationships" xmlns:p="http://schemas.openxmlformats.org/presentationml/2006/main">
  <p:tag name="SMARTLAYOUT_SLIDE" val="1|4|NoFill|#FFFFFF|False|True|"/>
  <p:tag name="RESOURCELIBID_SMARTLAYOUT" val="556076"/>
</p:tagLst>
</file>

<file path=ppt/tags/tag4.xml><?xml version="1.0" encoding="utf-8"?>
<p:tagLst xmlns:a="http://schemas.openxmlformats.org/drawingml/2006/main" xmlns:r="http://schemas.openxmlformats.org/officeDocument/2006/relationships" xmlns:p="http://schemas.openxmlformats.org/presentationml/2006/main">
  <p:tag name="PA" val="v5.2.6"/>
  <p:tag name="SMARTLAYOUT_SHAPETYPE" val="Ornament"/>
  <p:tag name="RESOURCELIBID_SMARTLAYOUT" val="556078"/>
</p:tagLst>
</file>

<file path=ppt/tags/tag5.xml><?xml version="1.0" encoding="utf-8"?>
<p:tagLst xmlns:a="http://schemas.openxmlformats.org/drawingml/2006/main" xmlns:r="http://schemas.openxmlformats.org/officeDocument/2006/relationships" xmlns:p="http://schemas.openxmlformats.org/presentationml/2006/main">
  <p:tag name="SMARTLAYOUT_SHAPETYPE" val="Text"/>
  <p:tag name="SMARTLAYOUT_SHAPETEXT" val="0|KeepOriginal|True|Subtitle|None|"/>
  <p:tag name="PA" val="v5.2.6"/>
  <p:tag name="RESOURCELIBID_SMARTLAYOUT" val="556078"/>
</p:tagLst>
</file>

<file path=ppt/tags/tag6.xml><?xml version="1.0" encoding="utf-8"?>
<p:tagLst xmlns:a="http://schemas.openxmlformats.org/drawingml/2006/main" xmlns:r="http://schemas.openxmlformats.org/officeDocument/2006/relationships" xmlns:p="http://schemas.openxmlformats.org/presentationml/2006/main">
  <p:tag name="PA" val="v5.2.6"/>
  <p:tag name="SMARTLAYOUT_SHAPETYPE" val="Ornament"/>
  <p:tag name="RESOURCELIBID_SMARTLAYOUT" val="55607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3.xml><?xml version="1.0" encoding="utf-8"?>
<a:theme xmlns:a="http://schemas.openxmlformats.org/drawingml/2006/main" name="2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3873</TotalTime>
  <Words>665</Words>
  <Application>Microsoft Macintosh PowerPoint</Application>
  <PresentationFormat>宽屏</PresentationFormat>
  <Paragraphs>118</Paragraphs>
  <Slides>44</Slides>
  <Notes>2</Notes>
  <HiddenSlides>0</HiddenSlides>
  <MMClips>0</MMClips>
  <ScaleCrop>false</ScaleCrop>
  <HeadingPairs>
    <vt:vector size="6" baseType="variant">
      <vt:variant>
        <vt:lpstr>已用的字体</vt:lpstr>
      </vt:variant>
      <vt:variant>
        <vt:i4>10</vt:i4>
      </vt:variant>
      <vt:variant>
        <vt:lpstr>主题</vt:lpstr>
      </vt:variant>
      <vt:variant>
        <vt:i4>3</vt:i4>
      </vt:variant>
      <vt:variant>
        <vt:lpstr>幻灯片标题</vt:lpstr>
      </vt:variant>
      <vt:variant>
        <vt:i4>44</vt:i4>
      </vt:variant>
    </vt:vector>
  </HeadingPairs>
  <TitlesOfParts>
    <vt:vector size="57" baseType="lpstr">
      <vt:lpstr>等线</vt:lpstr>
      <vt:lpstr>等线 Light</vt:lpstr>
      <vt:lpstr>Microsoft YaHei</vt:lpstr>
      <vt:lpstr>Microsoft YaHei</vt:lpstr>
      <vt:lpstr>Weibei SC</vt:lpstr>
      <vt:lpstr>Arial</vt:lpstr>
      <vt:lpstr>Calibri</vt:lpstr>
      <vt:lpstr>Calibri Light</vt:lpstr>
      <vt:lpstr>Times New Roman</vt:lpstr>
      <vt:lpstr>Wingdings</vt:lpstr>
      <vt:lpstr>Office 主题​​</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 Jiaqi</dc:creator>
  <cp:lastModifiedBy>Microsoft Office 用户</cp:lastModifiedBy>
  <cp:revision>152</cp:revision>
  <dcterms:created xsi:type="dcterms:W3CDTF">2021-09-12T10:26:08Z</dcterms:created>
  <dcterms:modified xsi:type="dcterms:W3CDTF">2021-10-14T07:14:02Z</dcterms:modified>
</cp:coreProperties>
</file>